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8" r:id="rId3"/>
    <p:sldId id="257" r:id="rId4"/>
    <p:sldId id="258" r:id="rId5"/>
    <p:sldId id="259" r:id="rId6"/>
    <p:sldId id="292" r:id="rId7"/>
    <p:sldId id="283" r:id="rId8"/>
    <p:sldId id="260" r:id="rId9"/>
    <p:sldId id="261" r:id="rId10"/>
    <p:sldId id="293" r:id="rId11"/>
    <p:sldId id="294" r:id="rId12"/>
    <p:sldId id="285" r:id="rId13"/>
    <p:sldId id="281" r:id="rId14"/>
    <p:sldId id="277" r:id="rId15"/>
    <p:sldId id="278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2" r:id="rId26"/>
    <p:sldId id="271" r:id="rId27"/>
    <p:sldId id="29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2E0546-2094-4C8A-A6B6-0714E058A35B}" v="41" dt="2026-09-01T17:46:40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Lord" userId="2a772773dfd282f3" providerId="LiveId" clId="{4E1F0902-27DF-4D65-BF50-D9D240AD859C}"/>
    <pc:docChg chg="undo redo custSel addSld delSld modSld sldOrd">
      <pc:chgData name="Sam Lord" userId="2a772773dfd282f3" providerId="LiveId" clId="{4E1F0902-27DF-4D65-BF50-D9D240AD859C}" dt="2026-09-01T17:49:15.519" v="1259" actId="207"/>
      <pc:docMkLst>
        <pc:docMk/>
      </pc:docMkLst>
      <pc:sldChg chg="addSp delSp modSp mod">
        <pc:chgData name="Sam Lord" userId="2a772773dfd282f3" providerId="LiveId" clId="{4E1F0902-27DF-4D65-BF50-D9D240AD859C}" dt="2026-09-01T17:47:33.659" v="1251" actId="113"/>
        <pc:sldMkLst>
          <pc:docMk/>
          <pc:sldMk cId="817485817" sldId="258"/>
        </pc:sldMkLst>
        <pc:spChg chg="add del mod">
          <ac:chgData name="Sam Lord" userId="2a772773dfd282f3" providerId="LiveId" clId="{4E1F0902-27DF-4D65-BF50-D9D240AD859C}" dt="2026-09-01T17:47:33.659" v="1251" actId="113"/>
          <ac:spMkLst>
            <pc:docMk/>
            <pc:sldMk cId="817485817" sldId="258"/>
            <ac:spMk id="89" creationId="{47A336F0-5FC3-5264-B256-E9B3798D5F7A}"/>
          </ac:spMkLst>
        </pc:spChg>
      </pc:sldChg>
      <pc:sldChg chg="delSp modSp mod">
        <pc:chgData name="Sam Lord" userId="2a772773dfd282f3" providerId="LiveId" clId="{4E1F0902-27DF-4D65-BF50-D9D240AD859C}" dt="2026-09-01T17:38:52.348" v="1157" actId="113"/>
        <pc:sldMkLst>
          <pc:docMk/>
          <pc:sldMk cId="1101675522" sldId="283"/>
        </pc:sldMkLst>
        <pc:graphicFrameChg chg="mod modGraphic">
          <ac:chgData name="Sam Lord" userId="2a772773dfd282f3" providerId="LiveId" clId="{4E1F0902-27DF-4D65-BF50-D9D240AD859C}" dt="2026-09-01T17:38:52.348" v="1157" actId="113"/>
          <ac:graphicFrameMkLst>
            <pc:docMk/>
            <pc:sldMk cId="1101675522" sldId="283"/>
            <ac:graphicFrameMk id="105" creationId="{07053F34-8D47-4684-FF01-B2D49DE0ED22}"/>
          </ac:graphicFrameMkLst>
        </pc:graphicFrameChg>
        <pc:picChg chg="del">
          <ac:chgData name="Sam Lord" userId="2a772773dfd282f3" providerId="LiveId" clId="{4E1F0902-27DF-4D65-BF50-D9D240AD859C}" dt="2026-09-01T17:36:58.879" v="1148" actId="21"/>
          <ac:picMkLst>
            <pc:docMk/>
            <pc:sldMk cId="1101675522" sldId="283"/>
            <ac:picMk id="5" creationId="{3D82300F-83C5-D7AB-C9BB-6B5A158A4C3E}"/>
          </ac:picMkLst>
        </pc:picChg>
      </pc:sldChg>
      <pc:sldChg chg="modSp mod">
        <pc:chgData name="Sam Lord" userId="2a772773dfd282f3" providerId="LiveId" clId="{4E1F0902-27DF-4D65-BF50-D9D240AD859C}" dt="2026-09-01T17:46:40.160" v="1249"/>
        <pc:sldMkLst>
          <pc:docMk/>
          <pc:sldMk cId="1709306152" sldId="292"/>
        </pc:sldMkLst>
        <pc:graphicFrameChg chg="mod modGraphic">
          <ac:chgData name="Sam Lord" userId="2a772773dfd282f3" providerId="LiveId" clId="{4E1F0902-27DF-4D65-BF50-D9D240AD859C}" dt="2026-09-01T17:46:40.160" v="1249"/>
          <ac:graphicFrameMkLst>
            <pc:docMk/>
            <pc:sldMk cId="1709306152" sldId="292"/>
            <ac:graphicFrameMk id="105" creationId="{BD49832D-4502-A501-C660-139A2A2C5020}"/>
          </ac:graphicFrameMkLst>
        </pc:graphicFrameChg>
      </pc:sldChg>
      <pc:sldChg chg="modSp mod">
        <pc:chgData name="Sam Lord" userId="2a772773dfd282f3" providerId="LiveId" clId="{4E1F0902-27DF-4D65-BF50-D9D240AD859C}" dt="2026-09-01T17:49:15.519" v="1259" actId="207"/>
        <pc:sldMkLst>
          <pc:docMk/>
          <pc:sldMk cId="637048608" sldId="294"/>
        </pc:sldMkLst>
        <pc:graphicFrameChg chg="modGraphic">
          <ac:chgData name="Sam Lord" userId="2a772773dfd282f3" providerId="LiveId" clId="{4E1F0902-27DF-4D65-BF50-D9D240AD859C}" dt="2026-09-01T17:49:15.519" v="1259" actId="207"/>
          <ac:graphicFrameMkLst>
            <pc:docMk/>
            <pc:sldMk cId="637048608" sldId="294"/>
            <ac:graphicFrameMk id="2" creationId="{AA06441B-7C6D-8842-F48B-B356A4F991C1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bhf.gov.uk/children-and-young-people/schools-and-colleges/school-admissions/transferring-secondary-school" TargetMode="External"/><Relationship Id="rId2" Type="http://schemas.openxmlformats.org/officeDocument/2006/relationships/hyperlink" Target="https://www.lbhf.gov.uk/sites/default/files/2026-03/schools-with-vacancies-or-short-waiting-lists-2026.pdf" TargetMode="External"/><Relationship Id="rId1" Type="http://schemas.openxmlformats.org/officeDocument/2006/relationships/hyperlink" Target="https://www.lbhf.gov.uk/sites/default/files/2026-03/how-lbhf-school-places-were-offered-2026-amended.pdf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samlo\Downloads\RBKC%20-%20Secondary%20Admissions%20Brochure%202026%20(2).pdf" TargetMode="External"/><Relationship Id="rId2" Type="http://schemas.openxmlformats.org/officeDocument/2006/relationships/hyperlink" Target="file:///C:\Users\samlo\Downloads\Secondary%20transfer%202026%20-%20schools%20with%20potential%20availability%20(2).pdf" TargetMode="External"/><Relationship Id="rId1" Type="http://schemas.openxmlformats.org/officeDocument/2006/relationships/hyperlink" Target="https://www.rbkc.gov.uk/sites/default/files/media/documents/How%20places%20were%20offered%20at%20bi-borough%20secondary%20schools%20-%202%20March%202026.pdf" TargetMode="External"/><Relationship Id="rId4" Type="http://schemas.openxmlformats.org/officeDocument/2006/relationships/hyperlink" Target="https://www.rbkc.gov.uk/children-and-education/school-admissions/starting-secondary-school#:~:text=Brochure%20includes:%201" TargetMode="Externa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forms/d/e/1FAIpQLSc0p7aUMa60OTztisSnB0CuM39Rcd4tyYpFwYMF2Lx8P4RK-w/viewform?usp=send_form" TargetMode="External"/><Relationship Id="rId3" Type="http://schemas.openxmlformats.org/officeDocument/2006/relationships/hyperlink" Target="https://www.wlfs.org/Music-scholarships/" TargetMode="External"/><Relationship Id="rId7" Type="http://schemas.openxmlformats.org/officeDocument/2006/relationships/hyperlink" Target="https://sites.google.com/fulhamcross.net/fulham-cross-girls-school/admissions/language-aptitude-test" TargetMode="External"/><Relationship Id="rId2" Type="http://schemas.openxmlformats.org/officeDocument/2006/relationships/hyperlink" Target="https://www.wlfs.org.uk/Art-Scholarships/" TargetMode="External"/><Relationship Id="rId1" Type="http://schemas.openxmlformats.org/officeDocument/2006/relationships/hyperlink" Target="https://stmarylebone.school/admissions/year-7-admissions/" TargetMode="External"/><Relationship Id="rId6" Type="http://schemas.openxmlformats.org/officeDocument/2006/relationships/hyperlink" Target="https://kaa.org.uk/admissions/performing-creative-arts-aptitude-admissions/" TargetMode="External"/><Relationship Id="rId5" Type="http://schemas.openxmlformats.org/officeDocument/2006/relationships/hyperlink" Target="https://www.hollandparkschool.co.uk/admissions/art-aptitude" TargetMode="External"/><Relationship Id="rId4" Type="http://schemas.openxmlformats.org/officeDocument/2006/relationships/hyperlink" Target="https://www.bing.com/search?q=The+grey+coat+hospital+school+language+aptitude+test&amp;FORM=AWRE" TargetMode="External"/><Relationship Id="rId9" Type="http://schemas.openxmlformats.org/officeDocument/2006/relationships/hyperlink" Target="https://musicaptitudetest.wordpress.com/2026/05/20/the-cardinal-vaughan-memorial-school-music-aptitude-tests/" TargetMode="External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andsworth.gov.uk/schools-and-admissions/admissions/secondary-school-admissions/specialist-aptitude-tests/" TargetMode="External"/><Relationship Id="rId1" Type="http://schemas.openxmlformats.org/officeDocument/2006/relationships/hyperlink" Target="https://www.saintcecilias.london/admissions-year-7-music-scholarships" TargetMode="Externa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hyperlink" Target="https://www.lbhf.gov.uk/sites/default/files/section_attachments/2021_eadmission_application_guidance.pdf" TargetMode="External"/><Relationship Id="rId7" Type="http://schemas.openxmlformats.org/officeDocument/2006/relationships/image" Target="../media/image20.svg"/><Relationship Id="rId2" Type="http://schemas.openxmlformats.org/officeDocument/2006/relationships/hyperlink" Target="http://www.eadmissions.org.uk/" TargetMode="External"/><Relationship Id="rId1" Type="http://schemas.openxmlformats.org/officeDocument/2006/relationships/hyperlink" Target="mailto:school.admissions@lbhf.gov.uk" TargetMode="Externa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hyperlink" Target="mailto:school.admissions@lbhf.gov.uk" TargetMode="Externa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hyperlink" Target="mailto:school.admissions@lbhf.gov.uk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bhf.gov.uk/sites/default/files/2026-03/schools-with-vacancies-or-short-waiting-lists-2026.pdf" TargetMode="External"/><Relationship Id="rId2" Type="http://schemas.openxmlformats.org/officeDocument/2006/relationships/hyperlink" Target="https://www.lbhf.gov.uk/children-and-young-people/schools-and-colleges/school-admissions/transferring-secondary-school" TargetMode="External"/><Relationship Id="rId1" Type="http://schemas.openxmlformats.org/officeDocument/2006/relationships/hyperlink" Target="https://www.lbhf.gov.uk/sites/default/files/2026-03/how-lbhf-school-places-were-offered-2026-amended.pdf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samlo\Downloads\RBKC%20-%20Secondary%20Admissions%20Brochure%202026%20(2).pdf" TargetMode="External"/><Relationship Id="rId2" Type="http://schemas.openxmlformats.org/officeDocument/2006/relationships/hyperlink" Target="https://www.rbkc.gov.uk/children-and-education/school-admissions/starting-secondary-school#:~:text=Brochure%20includes:%201" TargetMode="External"/><Relationship Id="rId1" Type="http://schemas.openxmlformats.org/officeDocument/2006/relationships/hyperlink" Target="https://www.rbkc.gov.uk/sites/default/files/media/documents/How%20places%20were%20offered%20at%20bi-borough%20secondary%20schools%20-%202%20March%202026.pdf" TargetMode="External"/><Relationship Id="rId4" Type="http://schemas.openxmlformats.org/officeDocument/2006/relationships/hyperlink" Target="file:///C:\Users\samlo\Downloads\Secondary%20transfer%202026%20-%20schools%20with%20potential%20availability%20(2).pdf" TargetMode="External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hyperlink" Target="https://kaa.org.uk/admissions/performing-creative-arts-aptitude-admissions/" TargetMode="External"/><Relationship Id="rId3" Type="http://schemas.openxmlformats.org/officeDocument/2006/relationships/hyperlink" Target="https://www.wlfs.org/Music-scholarships/" TargetMode="External"/><Relationship Id="rId7" Type="http://schemas.openxmlformats.org/officeDocument/2006/relationships/hyperlink" Target="https://www.hollandparkschool.co.uk/admissions/art-aptitude" TargetMode="External"/><Relationship Id="rId2" Type="http://schemas.openxmlformats.org/officeDocument/2006/relationships/hyperlink" Target="https://docs.google.com/forms/d/e/1FAIpQLSc0p7aUMa60OTztisSnB0CuM39Rcd4tyYpFwYMF2Lx8P4RK-w/viewform?usp=send_form" TargetMode="External"/><Relationship Id="rId1" Type="http://schemas.openxmlformats.org/officeDocument/2006/relationships/hyperlink" Target="https://sites.google.com/fulhamcross.net/fulham-cross-girls-school/admissions/language-aptitude-test" TargetMode="External"/><Relationship Id="rId6" Type="http://schemas.openxmlformats.org/officeDocument/2006/relationships/hyperlink" Target="https://www.bing.com/search?q=The+grey+coat+hospital+school+language+aptitude+test&amp;FORM=AWRE" TargetMode="External"/><Relationship Id="rId5" Type="http://schemas.openxmlformats.org/officeDocument/2006/relationships/hyperlink" Target="https://stmarylebone.school/admissions/year-7-admissions/" TargetMode="External"/><Relationship Id="rId4" Type="http://schemas.openxmlformats.org/officeDocument/2006/relationships/hyperlink" Target="https://www.wlfs.org.uk/Art-Scholarships/" TargetMode="External"/><Relationship Id="rId9" Type="http://schemas.openxmlformats.org/officeDocument/2006/relationships/hyperlink" Target="https://musicaptitudetest.wordpress.com/2026/05/20/the-cardinal-vaughan-memorial-school-music-aptitude-tests/" TargetMode="External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intcecilias.london/admissions-year-7-music-scholarships" TargetMode="External"/><Relationship Id="rId1" Type="http://schemas.openxmlformats.org/officeDocument/2006/relationships/hyperlink" Target="https://www.wandsworth.gov.uk/schools-and-admissions/admissions/secondary-school-admissions/specialist-aptitude-tests/" TargetMode="External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bhf.gov.uk/sites/default/files/section_attachments/2021_eadmission_application_guidance.pdf" TargetMode="External"/><Relationship Id="rId3" Type="http://schemas.openxmlformats.org/officeDocument/2006/relationships/image" Target="../media/image19.svg"/><Relationship Id="rId7" Type="http://schemas.openxmlformats.org/officeDocument/2006/relationships/image" Target="../media/image21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6" Type="http://schemas.openxmlformats.org/officeDocument/2006/relationships/hyperlink" Target="http://www.eadmissions.org.uk/" TargetMode="External"/><Relationship Id="rId5" Type="http://schemas.openxmlformats.org/officeDocument/2006/relationships/hyperlink" Target="mailto:school.admissions@lbhf.gov.uk" TargetMode="External"/><Relationship Id="rId4" Type="http://schemas.openxmlformats.org/officeDocument/2006/relationships/image" Target="../media/image20.sv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hyperlink" Target="mailto:school.admissions@lbhf.gov.uk" TargetMode="External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hyperlink" Target="mailto:school.admissions@lbhf.gov.u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579912-B873-4494-A2DE-552F91C06DB4}" type="doc">
      <dgm:prSet loTypeId="urn:microsoft.com/office/officeart/2016/7/layout/RepeatingBendingProcessNew" loCatId="process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445F62F-2A8D-427C-A896-072B8116D874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Introduction</a:t>
          </a:r>
          <a:endParaRPr lang="en-US" dirty="0">
            <a:solidFill>
              <a:schemeClr val="tx1"/>
            </a:solidFill>
          </a:endParaRPr>
        </a:p>
      </dgm:t>
    </dgm:pt>
    <dgm:pt modelId="{F0455390-27F5-4D2D-B2BF-07401D915EDE}" type="parTrans" cxnId="{BC784CD2-F09F-4317-BFE0-C518DC37399C}">
      <dgm:prSet/>
      <dgm:spPr/>
      <dgm:t>
        <a:bodyPr/>
        <a:lstStyle/>
        <a:p>
          <a:endParaRPr lang="en-US"/>
        </a:p>
      </dgm:t>
    </dgm:pt>
    <dgm:pt modelId="{A84B7D31-0609-4963-8F8D-5F04724067BC}" type="sibTrans" cxnId="{BC784CD2-F09F-4317-BFE0-C518DC37399C}">
      <dgm:prSet/>
      <dgm:spPr/>
      <dgm:t>
        <a:bodyPr/>
        <a:lstStyle/>
        <a:p>
          <a:endParaRPr lang="en-US"/>
        </a:p>
      </dgm:t>
    </dgm:pt>
    <dgm:pt modelId="{0E61BE40-4DDF-4E1D-8A5B-178E4D529711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Some parents believe……</a:t>
          </a:r>
          <a:endParaRPr lang="en-US" dirty="0">
            <a:solidFill>
              <a:schemeClr val="tx1"/>
            </a:solidFill>
          </a:endParaRPr>
        </a:p>
      </dgm:t>
    </dgm:pt>
    <dgm:pt modelId="{E8209454-379A-4EE8-B352-0504106D91A6}" type="parTrans" cxnId="{75F0BA14-690D-46AC-B8CA-725C456784DF}">
      <dgm:prSet/>
      <dgm:spPr/>
      <dgm:t>
        <a:bodyPr/>
        <a:lstStyle/>
        <a:p>
          <a:endParaRPr lang="en-US"/>
        </a:p>
      </dgm:t>
    </dgm:pt>
    <dgm:pt modelId="{80A5D9E3-9244-44E2-9A60-A18512741DFE}" type="sibTrans" cxnId="{75F0BA14-690D-46AC-B8CA-725C456784DF}">
      <dgm:prSet/>
      <dgm:spPr/>
      <dgm:t>
        <a:bodyPr/>
        <a:lstStyle/>
        <a:p>
          <a:endParaRPr lang="en-US"/>
        </a:p>
      </dgm:t>
    </dgm:pt>
    <dgm:pt modelId="{5D96EBF8-2991-4DE4-8091-B0A52A6A176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Where to get the resources and information</a:t>
          </a:r>
        </a:p>
      </dgm:t>
    </dgm:pt>
    <dgm:pt modelId="{98C82D06-FF67-407D-8131-57B29F101DA9}" type="parTrans" cxnId="{7846805A-61C3-4A30-A491-8EAFA971B32C}">
      <dgm:prSet/>
      <dgm:spPr/>
      <dgm:t>
        <a:bodyPr/>
        <a:lstStyle/>
        <a:p>
          <a:endParaRPr lang="en-US"/>
        </a:p>
      </dgm:t>
    </dgm:pt>
    <dgm:pt modelId="{183A5F0E-5C6E-4DE7-AEFC-84B7F29FF986}" type="sibTrans" cxnId="{7846805A-61C3-4A30-A491-8EAFA971B32C}">
      <dgm:prSet/>
      <dgm:spPr/>
      <dgm:t>
        <a:bodyPr/>
        <a:lstStyle/>
        <a:p>
          <a:endParaRPr lang="en-US"/>
        </a:p>
      </dgm:t>
    </dgm:pt>
    <dgm:pt modelId="{B6AA3223-AF27-425F-AD5A-907E770CDFF6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Banding tests, aptitude places &amp; SIF</a:t>
          </a:r>
          <a:endParaRPr lang="en-US" dirty="0">
            <a:solidFill>
              <a:schemeClr val="tx1"/>
            </a:solidFill>
          </a:endParaRPr>
        </a:p>
      </dgm:t>
    </dgm:pt>
    <dgm:pt modelId="{3527033E-E295-43AD-88E1-C69C989A0C8D}" type="parTrans" cxnId="{D7D766BA-4A3F-4B41-96DA-93D88E7F194C}">
      <dgm:prSet/>
      <dgm:spPr/>
      <dgm:t>
        <a:bodyPr/>
        <a:lstStyle/>
        <a:p>
          <a:endParaRPr lang="en-US"/>
        </a:p>
      </dgm:t>
    </dgm:pt>
    <dgm:pt modelId="{096F0A2E-1ABE-466A-ACF9-5AB2E19795C2}" type="sibTrans" cxnId="{D7D766BA-4A3F-4B41-96DA-93D88E7F194C}">
      <dgm:prSet/>
      <dgm:spPr/>
      <dgm:t>
        <a:bodyPr/>
        <a:lstStyle/>
        <a:p>
          <a:endParaRPr lang="en-US"/>
        </a:p>
      </dgm:t>
    </dgm:pt>
    <dgm:pt modelId="{37BFBAA5-2D67-4400-B611-BE03AA51153F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Oversubscription criteria</a:t>
          </a:r>
          <a:endParaRPr lang="en-US" dirty="0">
            <a:solidFill>
              <a:schemeClr val="tx1"/>
            </a:solidFill>
          </a:endParaRPr>
        </a:p>
      </dgm:t>
    </dgm:pt>
    <dgm:pt modelId="{0E04326F-FDBF-42F1-82F1-9BFEB078AF49}" type="parTrans" cxnId="{1618F08A-4891-4796-BAD7-83C56A857D71}">
      <dgm:prSet/>
      <dgm:spPr/>
      <dgm:t>
        <a:bodyPr/>
        <a:lstStyle/>
        <a:p>
          <a:endParaRPr lang="en-US"/>
        </a:p>
      </dgm:t>
    </dgm:pt>
    <dgm:pt modelId="{F6F97648-618D-47D9-B2A7-B02F7F744C58}" type="sibTrans" cxnId="{1618F08A-4891-4796-BAD7-83C56A857D71}">
      <dgm:prSet/>
      <dgm:spPr/>
      <dgm:t>
        <a:bodyPr/>
        <a:lstStyle/>
        <a:p>
          <a:endParaRPr lang="en-US"/>
        </a:p>
      </dgm:t>
    </dgm:pt>
    <dgm:pt modelId="{9B6F0167-16C5-4856-ABC1-D385876E7FDD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Some things to consider</a:t>
          </a:r>
          <a:endParaRPr lang="en-US" dirty="0">
            <a:solidFill>
              <a:schemeClr val="tx1"/>
            </a:solidFill>
          </a:endParaRPr>
        </a:p>
      </dgm:t>
    </dgm:pt>
    <dgm:pt modelId="{B5EA1E90-0961-468A-BA8F-FD5A0DE4CA6B}" type="parTrans" cxnId="{C926CDC4-6232-4E35-BE70-5D937E0E1A87}">
      <dgm:prSet/>
      <dgm:spPr/>
      <dgm:t>
        <a:bodyPr/>
        <a:lstStyle/>
        <a:p>
          <a:endParaRPr lang="en-US"/>
        </a:p>
      </dgm:t>
    </dgm:pt>
    <dgm:pt modelId="{602177FE-2D3C-4F94-8223-F7E16362C046}" type="sibTrans" cxnId="{C926CDC4-6232-4E35-BE70-5D937E0E1A87}">
      <dgm:prSet/>
      <dgm:spPr/>
      <dgm:t>
        <a:bodyPr/>
        <a:lstStyle/>
        <a:p>
          <a:endParaRPr lang="en-US"/>
        </a:p>
      </dgm:t>
    </dgm:pt>
    <dgm:pt modelId="{428FABA2-9CDB-4998-A297-64CF5424405C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Doing the application</a:t>
          </a:r>
          <a:endParaRPr lang="en-US" dirty="0">
            <a:solidFill>
              <a:schemeClr val="tx1"/>
            </a:solidFill>
          </a:endParaRPr>
        </a:p>
      </dgm:t>
    </dgm:pt>
    <dgm:pt modelId="{51A2318C-4169-4FCB-90B8-F0196F047C45}" type="parTrans" cxnId="{CDAD0D7E-66B1-48CE-B057-0923BB76564C}">
      <dgm:prSet/>
      <dgm:spPr/>
      <dgm:t>
        <a:bodyPr/>
        <a:lstStyle/>
        <a:p>
          <a:endParaRPr lang="en-US"/>
        </a:p>
      </dgm:t>
    </dgm:pt>
    <dgm:pt modelId="{5207DC36-EA18-4D46-9E86-6F68992539AB}" type="sibTrans" cxnId="{CDAD0D7E-66B1-48CE-B057-0923BB76564C}">
      <dgm:prSet/>
      <dgm:spPr/>
      <dgm:t>
        <a:bodyPr/>
        <a:lstStyle/>
        <a:p>
          <a:endParaRPr lang="en-US"/>
        </a:p>
      </dgm:t>
    </dgm:pt>
    <dgm:pt modelId="{654EFE56-B5A0-4226-B4D7-7B266BD30086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What happens next</a:t>
          </a:r>
          <a:endParaRPr lang="en-US" dirty="0">
            <a:solidFill>
              <a:schemeClr val="tx1"/>
            </a:solidFill>
          </a:endParaRPr>
        </a:p>
      </dgm:t>
    </dgm:pt>
    <dgm:pt modelId="{6D66B212-6DE4-4E58-BFC4-093BB7499B51}" type="parTrans" cxnId="{D8E7C8EB-32D6-4425-A7FA-8B9260E6AB10}">
      <dgm:prSet/>
      <dgm:spPr/>
      <dgm:t>
        <a:bodyPr/>
        <a:lstStyle/>
        <a:p>
          <a:endParaRPr lang="en-US"/>
        </a:p>
      </dgm:t>
    </dgm:pt>
    <dgm:pt modelId="{1ECF0824-A1E3-4E39-88EB-90FC33D33FD9}" type="sibTrans" cxnId="{D8E7C8EB-32D6-4425-A7FA-8B9260E6AB10}">
      <dgm:prSet/>
      <dgm:spPr/>
      <dgm:t>
        <a:bodyPr/>
        <a:lstStyle/>
        <a:p>
          <a:endParaRPr lang="en-US"/>
        </a:p>
      </dgm:t>
    </dgm:pt>
    <dgm:pt modelId="{3E35DBD4-7F17-46FA-8F61-D262334EC935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Summary and reminder of key dates</a:t>
          </a:r>
          <a:endParaRPr lang="en-US" dirty="0">
            <a:solidFill>
              <a:schemeClr val="tx1"/>
            </a:solidFill>
          </a:endParaRPr>
        </a:p>
      </dgm:t>
    </dgm:pt>
    <dgm:pt modelId="{7C24E94D-A002-4552-822A-7881D68FAFF8}" type="parTrans" cxnId="{300DCAE1-C5BA-4933-A1F5-046800A2E351}">
      <dgm:prSet/>
      <dgm:spPr/>
      <dgm:t>
        <a:bodyPr/>
        <a:lstStyle/>
        <a:p>
          <a:endParaRPr lang="en-US"/>
        </a:p>
      </dgm:t>
    </dgm:pt>
    <dgm:pt modelId="{384B8A38-2775-422E-85C6-E154A5FA357D}" type="sibTrans" cxnId="{300DCAE1-C5BA-4933-A1F5-046800A2E351}">
      <dgm:prSet/>
      <dgm:spPr/>
      <dgm:t>
        <a:bodyPr/>
        <a:lstStyle/>
        <a:p>
          <a:endParaRPr lang="en-US"/>
        </a:p>
      </dgm:t>
    </dgm:pt>
    <dgm:pt modelId="{7DCFB335-48ED-47CF-A4E9-1A1BFA2B2552}" type="pres">
      <dgm:prSet presAssocID="{24579912-B873-4494-A2DE-552F91C06DB4}" presName="Name0" presStyleCnt="0">
        <dgm:presLayoutVars>
          <dgm:dir/>
          <dgm:resizeHandles val="exact"/>
        </dgm:presLayoutVars>
      </dgm:prSet>
      <dgm:spPr/>
    </dgm:pt>
    <dgm:pt modelId="{538383C0-4899-4A8B-A249-862456A3F98D}" type="pres">
      <dgm:prSet presAssocID="{8445F62F-2A8D-427C-A896-072B8116D874}" presName="node" presStyleLbl="node1" presStyleIdx="0" presStyleCnt="9">
        <dgm:presLayoutVars>
          <dgm:bulletEnabled val="1"/>
        </dgm:presLayoutVars>
      </dgm:prSet>
      <dgm:spPr/>
    </dgm:pt>
    <dgm:pt modelId="{F4593750-BBA6-41F8-876E-CF4C5964236D}" type="pres">
      <dgm:prSet presAssocID="{A84B7D31-0609-4963-8F8D-5F04724067BC}" presName="sibTrans" presStyleLbl="sibTrans1D1" presStyleIdx="0" presStyleCnt="8"/>
      <dgm:spPr/>
    </dgm:pt>
    <dgm:pt modelId="{FC0027AE-F756-4C32-851B-9D4D18769309}" type="pres">
      <dgm:prSet presAssocID="{A84B7D31-0609-4963-8F8D-5F04724067BC}" presName="connectorText" presStyleLbl="sibTrans1D1" presStyleIdx="0" presStyleCnt="8"/>
      <dgm:spPr/>
    </dgm:pt>
    <dgm:pt modelId="{1529AE59-BEA0-4E5D-A480-AFCDC29A380C}" type="pres">
      <dgm:prSet presAssocID="{0E61BE40-4DDF-4E1D-8A5B-178E4D529711}" presName="node" presStyleLbl="node1" presStyleIdx="1" presStyleCnt="9">
        <dgm:presLayoutVars>
          <dgm:bulletEnabled val="1"/>
        </dgm:presLayoutVars>
      </dgm:prSet>
      <dgm:spPr/>
    </dgm:pt>
    <dgm:pt modelId="{AA8F6ACD-E787-467D-B3C0-5A134113093E}" type="pres">
      <dgm:prSet presAssocID="{80A5D9E3-9244-44E2-9A60-A18512741DFE}" presName="sibTrans" presStyleLbl="sibTrans1D1" presStyleIdx="1" presStyleCnt="8"/>
      <dgm:spPr/>
    </dgm:pt>
    <dgm:pt modelId="{A45A8FEA-F424-48E9-A43A-B353300489B7}" type="pres">
      <dgm:prSet presAssocID="{80A5D9E3-9244-44E2-9A60-A18512741DFE}" presName="connectorText" presStyleLbl="sibTrans1D1" presStyleIdx="1" presStyleCnt="8"/>
      <dgm:spPr/>
    </dgm:pt>
    <dgm:pt modelId="{5D9571C0-2544-4E4A-A807-60E5B60E9437}" type="pres">
      <dgm:prSet presAssocID="{5D96EBF8-2991-4DE4-8091-B0A52A6A1764}" presName="node" presStyleLbl="node1" presStyleIdx="2" presStyleCnt="9">
        <dgm:presLayoutVars>
          <dgm:bulletEnabled val="1"/>
        </dgm:presLayoutVars>
      </dgm:prSet>
      <dgm:spPr/>
    </dgm:pt>
    <dgm:pt modelId="{3C86B7C1-B2F0-456A-A710-B4908711B311}" type="pres">
      <dgm:prSet presAssocID="{183A5F0E-5C6E-4DE7-AEFC-84B7F29FF986}" presName="sibTrans" presStyleLbl="sibTrans1D1" presStyleIdx="2" presStyleCnt="8"/>
      <dgm:spPr/>
    </dgm:pt>
    <dgm:pt modelId="{0F050CF9-492D-4B0C-AD1E-0E41C06D3389}" type="pres">
      <dgm:prSet presAssocID="{183A5F0E-5C6E-4DE7-AEFC-84B7F29FF986}" presName="connectorText" presStyleLbl="sibTrans1D1" presStyleIdx="2" presStyleCnt="8"/>
      <dgm:spPr/>
    </dgm:pt>
    <dgm:pt modelId="{8815BDBE-945C-4DDA-8A00-C2A530FBFE9A}" type="pres">
      <dgm:prSet presAssocID="{B6AA3223-AF27-425F-AD5A-907E770CDFF6}" presName="node" presStyleLbl="node1" presStyleIdx="3" presStyleCnt="9">
        <dgm:presLayoutVars>
          <dgm:bulletEnabled val="1"/>
        </dgm:presLayoutVars>
      </dgm:prSet>
      <dgm:spPr/>
    </dgm:pt>
    <dgm:pt modelId="{73052D07-C7E2-4670-BA7C-214EB2EE3146}" type="pres">
      <dgm:prSet presAssocID="{096F0A2E-1ABE-466A-ACF9-5AB2E19795C2}" presName="sibTrans" presStyleLbl="sibTrans1D1" presStyleIdx="3" presStyleCnt="8"/>
      <dgm:spPr/>
    </dgm:pt>
    <dgm:pt modelId="{3A889276-D7F9-4E7D-A660-B15C5F94CFFC}" type="pres">
      <dgm:prSet presAssocID="{096F0A2E-1ABE-466A-ACF9-5AB2E19795C2}" presName="connectorText" presStyleLbl="sibTrans1D1" presStyleIdx="3" presStyleCnt="8"/>
      <dgm:spPr/>
    </dgm:pt>
    <dgm:pt modelId="{98B29DDB-7B1E-4524-AA02-7899779BB323}" type="pres">
      <dgm:prSet presAssocID="{37BFBAA5-2D67-4400-B611-BE03AA51153F}" presName="node" presStyleLbl="node1" presStyleIdx="4" presStyleCnt="9" custLinFactNeighborX="-362" custLinFactNeighborY="-1808">
        <dgm:presLayoutVars>
          <dgm:bulletEnabled val="1"/>
        </dgm:presLayoutVars>
      </dgm:prSet>
      <dgm:spPr/>
    </dgm:pt>
    <dgm:pt modelId="{79295779-D94F-4504-B117-10DF8C6A67CA}" type="pres">
      <dgm:prSet presAssocID="{F6F97648-618D-47D9-B2A7-B02F7F744C58}" presName="sibTrans" presStyleLbl="sibTrans1D1" presStyleIdx="4" presStyleCnt="8"/>
      <dgm:spPr/>
    </dgm:pt>
    <dgm:pt modelId="{A79FBD20-0EAC-4AA9-9BB1-41FC2D646A8B}" type="pres">
      <dgm:prSet presAssocID="{F6F97648-618D-47D9-B2A7-B02F7F744C58}" presName="connectorText" presStyleLbl="sibTrans1D1" presStyleIdx="4" presStyleCnt="8"/>
      <dgm:spPr/>
    </dgm:pt>
    <dgm:pt modelId="{925C4738-5528-4998-9CD5-AE7F2BD6E239}" type="pres">
      <dgm:prSet presAssocID="{9B6F0167-16C5-4856-ABC1-D385876E7FDD}" presName="node" presStyleLbl="node1" presStyleIdx="5" presStyleCnt="9">
        <dgm:presLayoutVars>
          <dgm:bulletEnabled val="1"/>
        </dgm:presLayoutVars>
      </dgm:prSet>
      <dgm:spPr/>
    </dgm:pt>
    <dgm:pt modelId="{30EFCD47-3B4C-4B7C-B7B4-54700B7F68BC}" type="pres">
      <dgm:prSet presAssocID="{602177FE-2D3C-4F94-8223-F7E16362C046}" presName="sibTrans" presStyleLbl="sibTrans1D1" presStyleIdx="5" presStyleCnt="8"/>
      <dgm:spPr/>
    </dgm:pt>
    <dgm:pt modelId="{62634980-9837-41CD-B3AE-0ECC2AA510AD}" type="pres">
      <dgm:prSet presAssocID="{602177FE-2D3C-4F94-8223-F7E16362C046}" presName="connectorText" presStyleLbl="sibTrans1D1" presStyleIdx="5" presStyleCnt="8"/>
      <dgm:spPr/>
    </dgm:pt>
    <dgm:pt modelId="{ECE0D537-9028-4076-B695-2E75FB2E6C55}" type="pres">
      <dgm:prSet presAssocID="{428FABA2-9CDB-4998-A297-64CF5424405C}" presName="node" presStyleLbl="node1" presStyleIdx="6" presStyleCnt="9" custLinFactNeighborX="-2531" custLinFactNeighborY="253">
        <dgm:presLayoutVars>
          <dgm:bulletEnabled val="1"/>
        </dgm:presLayoutVars>
      </dgm:prSet>
      <dgm:spPr/>
    </dgm:pt>
    <dgm:pt modelId="{A7939CB4-6EE0-4AD5-BD7A-856EC92C783D}" type="pres">
      <dgm:prSet presAssocID="{5207DC36-EA18-4D46-9E86-6F68992539AB}" presName="sibTrans" presStyleLbl="sibTrans1D1" presStyleIdx="6" presStyleCnt="8"/>
      <dgm:spPr/>
    </dgm:pt>
    <dgm:pt modelId="{7D3DC2A5-79AC-481D-B7D1-8A6911EB68EA}" type="pres">
      <dgm:prSet presAssocID="{5207DC36-EA18-4D46-9E86-6F68992539AB}" presName="connectorText" presStyleLbl="sibTrans1D1" presStyleIdx="6" presStyleCnt="8"/>
      <dgm:spPr/>
    </dgm:pt>
    <dgm:pt modelId="{9053199D-C5F6-4D38-8513-2A7D28EAE3DD}" type="pres">
      <dgm:prSet presAssocID="{654EFE56-B5A0-4226-B4D7-7B266BD30086}" presName="node" presStyleLbl="node1" presStyleIdx="7" presStyleCnt="9">
        <dgm:presLayoutVars>
          <dgm:bulletEnabled val="1"/>
        </dgm:presLayoutVars>
      </dgm:prSet>
      <dgm:spPr/>
    </dgm:pt>
    <dgm:pt modelId="{447549BA-52E1-434B-A5F8-F50215912A15}" type="pres">
      <dgm:prSet presAssocID="{1ECF0824-A1E3-4E39-88EB-90FC33D33FD9}" presName="sibTrans" presStyleLbl="sibTrans1D1" presStyleIdx="7" presStyleCnt="8"/>
      <dgm:spPr/>
    </dgm:pt>
    <dgm:pt modelId="{359737F6-F9A7-4125-B101-B92AE286D933}" type="pres">
      <dgm:prSet presAssocID="{1ECF0824-A1E3-4E39-88EB-90FC33D33FD9}" presName="connectorText" presStyleLbl="sibTrans1D1" presStyleIdx="7" presStyleCnt="8"/>
      <dgm:spPr/>
    </dgm:pt>
    <dgm:pt modelId="{A6F22D00-4C4E-48BD-B831-A38327A6AA55}" type="pres">
      <dgm:prSet presAssocID="{3E35DBD4-7F17-46FA-8F61-D262334EC935}" presName="node" presStyleLbl="node1" presStyleIdx="8" presStyleCnt="9">
        <dgm:presLayoutVars>
          <dgm:bulletEnabled val="1"/>
        </dgm:presLayoutVars>
      </dgm:prSet>
      <dgm:spPr/>
    </dgm:pt>
  </dgm:ptLst>
  <dgm:cxnLst>
    <dgm:cxn modelId="{93E87D01-168D-4D85-B34E-7A6202248CD8}" type="presOf" srcId="{5207DC36-EA18-4D46-9E86-6F68992539AB}" destId="{A7939CB4-6EE0-4AD5-BD7A-856EC92C783D}" srcOrd="0" destOrd="0" presId="urn:microsoft.com/office/officeart/2016/7/layout/RepeatingBendingProcessNew"/>
    <dgm:cxn modelId="{4CEFDE01-F818-43BB-973B-A87AE13AE2CC}" type="presOf" srcId="{F6F97648-618D-47D9-B2A7-B02F7F744C58}" destId="{A79FBD20-0EAC-4AA9-9BB1-41FC2D646A8B}" srcOrd="1" destOrd="0" presId="urn:microsoft.com/office/officeart/2016/7/layout/RepeatingBendingProcessNew"/>
    <dgm:cxn modelId="{C0BA0102-A43D-4F03-AFBE-BAA947EA446C}" type="presOf" srcId="{096F0A2E-1ABE-466A-ACF9-5AB2E19795C2}" destId="{73052D07-C7E2-4670-BA7C-214EB2EE3146}" srcOrd="0" destOrd="0" presId="urn:microsoft.com/office/officeart/2016/7/layout/RepeatingBendingProcessNew"/>
    <dgm:cxn modelId="{4803A809-7D94-4262-B815-8619C82DDB03}" type="presOf" srcId="{1ECF0824-A1E3-4E39-88EB-90FC33D33FD9}" destId="{359737F6-F9A7-4125-B101-B92AE286D933}" srcOrd="1" destOrd="0" presId="urn:microsoft.com/office/officeart/2016/7/layout/RepeatingBendingProcessNew"/>
    <dgm:cxn modelId="{75F0BA14-690D-46AC-B8CA-725C456784DF}" srcId="{24579912-B873-4494-A2DE-552F91C06DB4}" destId="{0E61BE40-4DDF-4E1D-8A5B-178E4D529711}" srcOrd="1" destOrd="0" parTransId="{E8209454-379A-4EE8-B352-0504106D91A6}" sibTransId="{80A5D9E3-9244-44E2-9A60-A18512741DFE}"/>
    <dgm:cxn modelId="{71B26B1A-4B26-4057-9F01-1BAEDF887F5B}" type="presOf" srcId="{A84B7D31-0609-4963-8F8D-5F04724067BC}" destId="{FC0027AE-F756-4C32-851B-9D4D18769309}" srcOrd="1" destOrd="0" presId="urn:microsoft.com/office/officeart/2016/7/layout/RepeatingBendingProcessNew"/>
    <dgm:cxn modelId="{E3446429-F16D-4DC4-A1D8-15F964B2540A}" type="presOf" srcId="{24579912-B873-4494-A2DE-552F91C06DB4}" destId="{7DCFB335-48ED-47CF-A4E9-1A1BFA2B2552}" srcOrd="0" destOrd="0" presId="urn:microsoft.com/office/officeart/2016/7/layout/RepeatingBendingProcessNew"/>
    <dgm:cxn modelId="{98C27560-D328-49B7-B654-4B7A220D6A3B}" type="presOf" srcId="{1ECF0824-A1E3-4E39-88EB-90FC33D33FD9}" destId="{447549BA-52E1-434B-A5F8-F50215912A15}" srcOrd="0" destOrd="0" presId="urn:microsoft.com/office/officeart/2016/7/layout/RepeatingBendingProcessNew"/>
    <dgm:cxn modelId="{6E40E766-43B0-47C5-996A-8CC911CEC89C}" type="presOf" srcId="{428FABA2-9CDB-4998-A297-64CF5424405C}" destId="{ECE0D537-9028-4076-B695-2E75FB2E6C55}" srcOrd="0" destOrd="0" presId="urn:microsoft.com/office/officeart/2016/7/layout/RepeatingBendingProcessNew"/>
    <dgm:cxn modelId="{DB596A4A-8328-4096-B953-7F46A946EAC4}" type="presOf" srcId="{602177FE-2D3C-4F94-8223-F7E16362C046}" destId="{30EFCD47-3B4C-4B7C-B7B4-54700B7F68BC}" srcOrd="0" destOrd="0" presId="urn:microsoft.com/office/officeart/2016/7/layout/RepeatingBendingProcessNew"/>
    <dgm:cxn modelId="{C6D8BA72-A05F-400E-BBF3-935132F1891A}" type="presOf" srcId="{80A5D9E3-9244-44E2-9A60-A18512741DFE}" destId="{A45A8FEA-F424-48E9-A43A-B353300489B7}" srcOrd="1" destOrd="0" presId="urn:microsoft.com/office/officeart/2016/7/layout/RepeatingBendingProcessNew"/>
    <dgm:cxn modelId="{905D0E55-7664-4332-807F-1597D08EF9B7}" type="presOf" srcId="{F6F97648-618D-47D9-B2A7-B02F7F744C58}" destId="{79295779-D94F-4504-B117-10DF8C6A67CA}" srcOrd="0" destOrd="0" presId="urn:microsoft.com/office/officeart/2016/7/layout/RepeatingBendingProcessNew"/>
    <dgm:cxn modelId="{1E2F6857-AA84-48DF-963E-1EDE4A369DD4}" type="presOf" srcId="{096F0A2E-1ABE-466A-ACF9-5AB2E19795C2}" destId="{3A889276-D7F9-4E7D-A660-B15C5F94CFFC}" srcOrd="1" destOrd="0" presId="urn:microsoft.com/office/officeart/2016/7/layout/RepeatingBendingProcessNew"/>
    <dgm:cxn modelId="{7846805A-61C3-4A30-A491-8EAFA971B32C}" srcId="{24579912-B873-4494-A2DE-552F91C06DB4}" destId="{5D96EBF8-2991-4DE4-8091-B0A52A6A1764}" srcOrd="2" destOrd="0" parTransId="{98C82D06-FF67-407D-8131-57B29F101DA9}" sibTransId="{183A5F0E-5C6E-4DE7-AEFC-84B7F29FF986}"/>
    <dgm:cxn modelId="{440C997D-F8A2-4291-9ECA-CF5BEEFB9CF6}" type="presOf" srcId="{5D96EBF8-2991-4DE4-8091-B0A52A6A1764}" destId="{5D9571C0-2544-4E4A-A807-60E5B60E9437}" srcOrd="0" destOrd="0" presId="urn:microsoft.com/office/officeart/2016/7/layout/RepeatingBendingProcessNew"/>
    <dgm:cxn modelId="{CDAD0D7E-66B1-48CE-B057-0923BB76564C}" srcId="{24579912-B873-4494-A2DE-552F91C06DB4}" destId="{428FABA2-9CDB-4998-A297-64CF5424405C}" srcOrd="6" destOrd="0" parTransId="{51A2318C-4169-4FCB-90B8-F0196F047C45}" sibTransId="{5207DC36-EA18-4D46-9E86-6F68992539AB}"/>
    <dgm:cxn modelId="{1A356B7F-4C7C-45BA-9900-36C4645D2851}" type="presOf" srcId="{8445F62F-2A8D-427C-A896-072B8116D874}" destId="{538383C0-4899-4A8B-A249-862456A3F98D}" srcOrd="0" destOrd="0" presId="urn:microsoft.com/office/officeart/2016/7/layout/RepeatingBendingProcessNew"/>
    <dgm:cxn modelId="{ABBADD87-A212-4855-9B15-F558E29995FE}" type="presOf" srcId="{654EFE56-B5A0-4226-B4D7-7B266BD30086}" destId="{9053199D-C5F6-4D38-8513-2A7D28EAE3DD}" srcOrd="0" destOrd="0" presId="urn:microsoft.com/office/officeart/2016/7/layout/RepeatingBendingProcessNew"/>
    <dgm:cxn modelId="{1618F08A-4891-4796-BAD7-83C56A857D71}" srcId="{24579912-B873-4494-A2DE-552F91C06DB4}" destId="{37BFBAA5-2D67-4400-B611-BE03AA51153F}" srcOrd="4" destOrd="0" parTransId="{0E04326F-FDBF-42F1-82F1-9BFEB078AF49}" sibTransId="{F6F97648-618D-47D9-B2A7-B02F7F744C58}"/>
    <dgm:cxn modelId="{79DEAD91-5A6D-45EC-956F-805AEF7B4FDA}" type="presOf" srcId="{183A5F0E-5C6E-4DE7-AEFC-84B7F29FF986}" destId="{3C86B7C1-B2F0-456A-A710-B4908711B311}" srcOrd="0" destOrd="0" presId="urn:microsoft.com/office/officeart/2016/7/layout/RepeatingBendingProcessNew"/>
    <dgm:cxn modelId="{6ACA569C-131C-4054-9CA4-60A49BB9C133}" type="presOf" srcId="{602177FE-2D3C-4F94-8223-F7E16362C046}" destId="{62634980-9837-41CD-B3AE-0ECC2AA510AD}" srcOrd="1" destOrd="0" presId="urn:microsoft.com/office/officeart/2016/7/layout/RepeatingBendingProcessNew"/>
    <dgm:cxn modelId="{F0BC5C9E-A2EF-4C43-8026-F1BFFFC5E7DB}" type="presOf" srcId="{A84B7D31-0609-4963-8F8D-5F04724067BC}" destId="{F4593750-BBA6-41F8-876E-CF4C5964236D}" srcOrd="0" destOrd="0" presId="urn:microsoft.com/office/officeart/2016/7/layout/RepeatingBendingProcessNew"/>
    <dgm:cxn modelId="{311D509E-4AC6-4F2A-BB28-26FC972561B6}" type="presOf" srcId="{80A5D9E3-9244-44E2-9A60-A18512741DFE}" destId="{AA8F6ACD-E787-467D-B3C0-5A134113093E}" srcOrd="0" destOrd="0" presId="urn:microsoft.com/office/officeart/2016/7/layout/RepeatingBendingProcessNew"/>
    <dgm:cxn modelId="{B6158FA3-7E84-4807-AABD-EF4AB0D0D6D9}" type="presOf" srcId="{9B6F0167-16C5-4856-ABC1-D385876E7FDD}" destId="{925C4738-5528-4998-9CD5-AE7F2BD6E239}" srcOrd="0" destOrd="0" presId="urn:microsoft.com/office/officeart/2016/7/layout/RepeatingBendingProcessNew"/>
    <dgm:cxn modelId="{3B130CB6-EA17-4E48-A6C5-DF9485F93AB6}" type="presOf" srcId="{183A5F0E-5C6E-4DE7-AEFC-84B7F29FF986}" destId="{0F050CF9-492D-4B0C-AD1E-0E41C06D3389}" srcOrd="1" destOrd="0" presId="urn:microsoft.com/office/officeart/2016/7/layout/RepeatingBendingProcessNew"/>
    <dgm:cxn modelId="{D7D766BA-4A3F-4B41-96DA-93D88E7F194C}" srcId="{24579912-B873-4494-A2DE-552F91C06DB4}" destId="{B6AA3223-AF27-425F-AD5A-907E770CDFF6}" srcOrd="3" destOrd="0" parTransId="{3527033E-E295-43AD-88E1-C69C989A0C8D}" sibTransId="{096F0A2E-1ABE-466A-ACF9-5AB2E19795C2}"/>
    <dgm:cxn modelId="{6F9F70C1-D1C1-45F9-9286-F029AE5346FD}" type="presOf" srcId="{5207DC36-EA18-4D46-9E86-6F68992539AB}" destId="{7D3DC2A5-79AC-481D-B7D1-8A6911EB68EA}" srcOrd="1" destOrd="0" presId="urn:microsoft.com/office/officeart/2016/7/layout/RepeatingBendingProcessNew"/>
    <dgm:cxn modelId="{C926CDC4-6232-4E35-BE70-5D937E0E1A87}" srcId="{24579912-B873-4494-A2DE-552F91C06DB4}" destId="{9B6F0167-16C5-4856-ABC1-D385876E7FDD}" srcOrd="5" destOrd="0" parTransId="{B5EA1E90-0961-468A-BA8F-FD5A0DE4CA6B}" sibTransId="{602177FE-2D3C-4F94-8223-F7E16362C046}"/>
    <dgm:cxn modelId="{9D448BCC-C2F1-448A-86C4-7E7D0A5C4A89}" type="presOf" srcId="{3E35DBD4-7F17-46FA-8F61-D262334EC935}" destId="{A6F22D00-4C4E-48BD-B831-A38327A6AA55}" srcOrd="0" destOrd="0" presId="urn:microsoft.com/office/officeart/2016/7/layout/RepeatingBendingProcessNew"/>
    <dgm:cxn modelId="{BC784CD2-F09F-4317-BFE0-C518DC37399C}" srcId="{24579912-B873-4494-A2DE-552F91C06DB4}" destId="{8445F62F-2A8D-427C-A896-072B8116D874}" srcOrd="0" destOrd="0" parTransId="{F0455390-27F5-4D2D-B2BF-07401D915EDE}" sibTransId="{A84B7D31-0609-4963-8F8D-5F04724067BC}"/>
    <dgm:cxn modelId="{2F95BFDE-DBD4-49DD-B33F-61D0A486DE90}" type="presOf" srcId="{0E61BE40-4DDF-4E1D-8A5B-178E4D529711}" destId="{1529AE59-BEA0-4E5D-A480-AFCDC29A380C}" srcOrd="0" destOrd="0" presId="urn:microsoft.com/office/officeart/2016/7/layout/RepeatingBendingProcessNew"/>
    <dgm:cxn modelId="{300DCAE1-C5BA-4933-A1F5-046800A2E351}" srcId="{24579912-B873-4494-A2DE-552F91C06DB4}" destId="{3E35DBD4-7F17-46FA-8F61-D262334EC935}" srcOrd="8" destOrd="0" parTransId="{7C24E94D-A002-4552-822A-7881D68FAFF8}" sibTransId="{384B8A38-2775-422E-85C6-E154A5FA357D}"/>
    <dgm:cxn modelId="{7A9659E7-C6D2-436F-AE01-153AF9E02700}" type="presOf" srcId="{37BFBAA5-2D67-4400-B611-BE03AA51153F}" destId="{98B29DDB-7B1E-4524-AA02-7899779BB323}" srcOrd="0" destOrd="0" presId="urn:microsoft.com/office/officeart/2016/7/layout/RepeatingBendingProcessNew"/>
    <dgm:cxn modelId="{D8E7C8EB-32D6-4425-A7FA-8B9260E6AB10}" srcId="{24579912-B873-4494-A2DE-552F91C06DB4}" destId="{654EFE56-B5A0-4226-B4D7-7B266BD30086}" srcOrd="7" destOrd="0" parTransId="{6D66B212-6DE4-4E58-BFC4-093BB7499B51}" sibTransId="{1ECF0824-A1E3-4E39-88EB-90FC33D33FD9}"/>
    <dgm:cxn modelId="{C09A6DEC-ACA6-41AA-9160-569B5E1F43A1}" type="presOf" srcId="{B6AA3223-AF27-425F-AD5A-907E770CDFF6}" destId="{8815BDBE-945C-4DDA-8A00-C2A530FBFE9A}" srcOrd="0" destOrd="0" presId="urn:microsoft.com/office/officeart/2016/7/layout/RepeatingBendingProcessNew"/>
    <dgm:cxn modelId="{40815F06-48C7-4722-9D8E-897266E36968}" type="presParOf" srcId="{7DCFB335-48ED-47CF-A4E9-1A1BFA2B2552}" destId="{538383C0-4899-4A8B-A249-862456A3F98D}" srcOrd="0" destOrd="0" presId="urn:microsoft.com/office/officeart/2016/7/layout/RepeatingBendingProcessNew"/>
    <dgm:cxn modelId="{029A789E-678D-4C5B-BB9F-11AD31EF1C54}" type="presParOf" srcId="{7DCFB335-48ED-47CF-A4E9-1A1BFA2B2552}" destId="{F4593750-BBA6-41F8-876E-CF4C5964236D}" srcOrd="1" destOrd="0" presId="urn:microsoft.com/office/officeart/2016/7/layout/RepeatingBendingProcessNew"/>
    <dgm:cxn modelId="{EB8DAF35-1BC5-4729-A229-941F6264D4E5}" type="presParOf" srcId="{F4593750-BBA6-41F8-876E-CF4C5964236D}" destId="{FC0027AE-F756-4C32-851B-9D4D18769309}" srcOrd="0" destOrd="0" presId="urn:microsoft.com/office/officeart/2016/7/layout/RepeatingBendingProcessNew"/>
    <dgm:cxn modelId="{AD886433-0466-44DA-966E-46CA82C5DAE3}" type="presParOf" srcId="{7DCFB335-48ED-47CF-A4E9-1A1BFA2B2552}" destId="{1529AE59-BEA0-4E5D-A480-AFCDC29A380C}" srcOrd="2" destOrd="0" presId="urn:microsoft.com/office/officeart/2016/7/layout/RepeatingBendingProcessNew"/>
    <dgm:cxn modelId="{48CE91AA-B38D-4A4C-A8A4-95B5D0FEF2FB}" type="presParOf" srcId="{7DCFB335-48ED-47CF-A4E9-1A1BFA2B2552}" destId="{AA8F6ACD-E787-467D-B3C0-5A134113093E}" srcOrd="3" destOrd="0" presId="urn:microsoft.com/office/officeart/2016/7/layout/RepeatingBendingProcessNew"/>
    <dgm:cxn modelId="{215B66A5-3688-488A-9342-4F6CB3F8778C}" type="presParOf" srcId="{AA8F6ACD-E787-467D-B3C0-5A134113093E}" destId="{A45A8FEA-F424-48E9-A43A-B353300489B7}" srcOrd="0" destOrd="0" presId="urn:microsoft.com/office/officeart/2016/7/layout/RepeatingBendingProcessNew"/>
    <dgm:cxn modelId="{8EE319EC-A503-46EF-A969-3208B0F5BCEC}" type="presParOf" srcId="{7DCFB335-48ED-47CF-A4E9-1A1BFA2B2552}" destId="{5D9571C0-2544-4E4A-A807-60E5B60E9437}" srcOrd="4" destOrd="0" presId="urn:microsoft.com/office/officeart/2016/7/layout/RepeatingBendingProcessNew"/>
    <dgm:cxn modelId="{BB915436-55E2-4A03-9B8B-F3A2C0434C1E}" type="presParOf" srcId="{7DCFB335-48ED-47CF-A4E9-1A1BFA2B2552}" destId="{3C86B7C1-B2F0-456A-A710-B4908711B311}" srcOrd="5" destOrd="0" presId="urn:microsoft.com/office/officeart/2016/7/layout/RepeatingBendingProcessNew"/>
    <dgm:cxn modelId="{23D4B8E5-3119-40D1-BA2F-3BE190637C4A}" type="presParOf" srcId="{3C86B7C1-B2F0-456A-A710-B4908711B311}" destId="{0F050CF9-492D-4B0C-AD1E-0E41C06D3389}" srcOrd="0" destOrd="0" presId="urn:microsoft.com/office/officeart/2016/7/layout/RepeatingBendingProcessNew"/>
    <dgm:cxn modelId="{554E1DDD-6C40-4642-B81A-7D1CAAB5FF6E}" type="presParOf" srcId="{7DCFB335-48ED-47CF-A4E9-1A1BFA2B2552}" destId="{8815BDBE-945C-4DDA-8A00-C2A530FBFE9A}" srcOrd="6" destOrd="0" presId="urn:microsoft.com/office/officeart/2016/7/layout/RepeatingBendingProcessNew"/>
    <dgm:cxn modelId="{6C742DFB-B61A-4EE6-B02B-54D1326C7F7C}" type="presParOf" srcId="{7DCFB335-48ED-47CF-A4E9-1A1BFA2B2552}" destId="{73052D07-C7E2-4670-BA7C-214EB2EE3146}" srcOrd="7" destOrd="0" presId="urn:microsoft.com/office/officeart/2016/7/layout/RepeatingBendingProcessNew"/>
    <dgm:cxn modelId="{CE8C09EE-57C6-4BE0-BA74-BBC7E77D4AC5}" type="presParOf" srcId="{73052D07-C7E2-4670-BA7C-214EB2EE3146}" destId="{3A889276-D7F9-4E7D-A660-B15C5F94CFFC}" srcOrd="0" destOrd="0" presId="urn:microsoft.com/office/officeart/2016/7/layout/RepeatingBendingProcessNew"/>
    <dgm:cxn modelId="{EE5DC30D-01D0-4187-AA4B-916FCABEFFFD}" type="presParOf" srcId="{7DCFB335-48ED-47CF-A4E9-1A1BFA2B2552}" destId="{98B29DDB-7B1E-4524-AA02-7899779BB323}" srcOrd="8" destOrd="0" presId="urn:microsoft.com/office/officeart/2016/7/layout/RepeatingBendingProcessNew"/>
    <dgm:cxn modelId="{9A524C8C-602D-4DC9-8B2F-A18B4CC4BBFD}" type="presParOf" srcId="{7DCFB335-48ED-47CF-A4E9-1A1BFA2B2552}" destId="{79295779-D94F-4504-B117-10DF8C6A67CA}" srcOrd="9" destOrd="0" presId="urn:microsoft.com/office/officeart/2016/7/layout/RepeatingBendingProcessNew"/>
    <dgm:cxn modelId="{82BA1F54-0EBD-4C2A-A6BC-41EA5D4052D3}" type="presParOf" srcId="{79295779-D94F-4504-B117-10DF8C6A67CA}" destId="{A79FBD20-0EAC-4AA9-9BB1-41FC2D646A8B}" srcOrd="0" destOrd="0" presId="urn:microsoft.com/office/officeart/2016/7/layout/RepeatingBendingProcessNew"/>
    <dgm:cxn modelId="{FC2DBEFC-F479-4619-AD0E-B4E9A0DEBD2A}" type="presParOf" srcId="{7DCFB335-48ED-47CF-A4E9-1A1BFA2B2552}" destId="{925C4738-5528-4998-9CD5-AE7F2BD6E239}" srcOrd="10" destOrd="0" presId="urn:microsoft.com/office/officeart/2016/7/layout/RepeatingBendingProcessNew"/>
    <dgm:cxn modelId="{A4041CEE-FCA9-429F-9379-FB15D997776B}" type="presParOf" srcId="{7DCFB335-48ED-47CF-A4E9-1A1BFA2B2552}" destId="{30EFCD47-3B4C-4B7C-B7B4-54700B7F68BC}" srcOrd="11" destOrd="0" presId="urn:microsoft.com/office/officeart/2016/7/layout/RepeatingBendingProcessNew"/>
    <dgm:cxn modelId="{14E2238F-E145-4029-9F8C-440C476DC9E3}" type="presParOf" srcId="{30EFCD47-3B4C-4B7C-B7B4-54700B7F68BC}" destId="{62634980-9837-41CD-B3AE-0ECC2AA510AD}" srcOrd="0" destOrd="0" presId="urn:microsoft.com/office/officeart/2016/7/layout/RepeatingBendingProcessNew"/>
    <dgm:cxn modelId="{49A638E0-C0FF-4676-91C7-19E0BEBB1DA9}" type="presParOf" srcId="{7DCFB335-48ED-47CF-A4E9-1A1BFA2B2552}" destId="{ECE0D537-9028-4076-B695-2E75FB2E6C55}" srcOrd="12" destOrd="0" presId="urn:microsoft.com/office/officeart/2016/7/layout/RepeatingBendingProcessNew"/>
    <dgm:cxn modelId="{7FB33A93-EAEF-4FD9-90F7-BB79E5BEFBFA}" type="presParOf" srcId="{7DCFB335-48ED-47CF-A4E9-1A1BFA2B2552}" destId="{A7939CB4-6EE0-4AD5-BD7A-856EC92C783D}" srcOrd="13" destOrd="0" presId="urn:microsoft.com/office/officeart/2016/7/layout/RepeatingBendingProcessNew"/>
    <dgm:cxn modelId="{E1B70880-CC2B-4A04-B467-D12CB10ED5D3}" type="presParOf" srcId="{A7939CB4-6EE0-4AD5-BD7A-856EC92C783D}" destId="{7D3DC2A5-79AC-481D-B7D1-8A6911EB68EA}" srcOrd="0" destOrd="0" presId="urn:microsoft.com/office/officeart/2016/7/layout/RepeatingBendingProcessNew"/>
    <dgm:cxn modelId="{E4A742C6-1ECE-4E4F-9672-84ECFCE600B8}" type="presParOf" srcId="{7DCFB335-48ED-47CF-A4E9-1A1BFA2B2552}" destId="{9053199D-C5F6-4D38-8513-2A7D28EAE3DD}" srcOrd="14" destOrd="0" presId="urn:microsoft.com/office/officeart/2016/7/layout/RepeatingBendingProcessNew"/>
    <dgm:cxn modelId="{ADCC1C2C-DAAF-4801-9618-30891ED43B84}" type="presParOf" srcId="{7DCFB335-48ED-47CF-A4E9-1A1BFA2B2552}" destId="{447549BA-52E1-434B-A5F8-F50215912A15}" srcOrd="15" destOrd="0" presId="urn:microsoft.com/office/officeart/2016/7/layout/RepeatingBendingProcessNew"/>
    <dgm:cxn modelId="{B6D29CE3-9AD9-4676-BE3B-DDCFEAA6177F}" type="presParOf" srcId="{447549BA-52E1-434B-A5F8-F50215912A15}" destId="{359737F6-F9A7-4125-B101-B92AE286D933}" srcOrd="0" destOrd="0" presId="urn:microsoft.com/office/officeart/2016/7/layout/RepeatingBendingProcessNew"/>
    <dgm:cxn modelId="{8281A7E9-C11B-413A-B3AD-46C5AF1E2A77}" type="presParOf" srcId="{7DCFB335-48ED-47CF-A4E9-1A1BFA2B2552}" destId="{A6F22D00-4C4E-48BD-B831-A38327A6AA55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1866A6-49E1-4BDD-8CF4-FC6371AB7083}" type="doc">
      <dgm:prSet loTypeId="urn:microsoft.com/office/officeart/2016/7/layout/RepeatingBendingProcessNew" loCatId="process" qsTypeId="urn:microsoft.com/office/officeart/2005/8/quickstyle/simple2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E06B26A5-A6A4-4BBA-8F6B-331380B4C8F4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will receive an offer at my nearest school</a:t>
          </a:r>
        </a:p>
      </dgm:t>
    </dgm:pt>
    <dgm:pt modelId="{DE42826B-86D3-4536-A9C7-7C86F59ACFBE}" type="parTrans" cxnId="{B122ACD4-F44C-4E79-A75F-84A680FDF59C}">
      <dgm:prSet/>
      <dgm:spPr/>
      <dgm:t>
        <a:bodyPr/>
        <a:lstStyle/>
        <a:p>
          <a:endParaRPr lang="en-US"/>
        </a:p>
      </dgm:t>
    </dgm:pt>
    <dgm:pt modelId="{242357ED-F23B-4DCF-9804-097D052712DE}" type="sibTrans" cxnId="{B122ACD4-F44C-4E79-A75F-84A680FDF59C}">
      <dgm:prSet/>
      <dgm:spPr/>
      <dgm:t>
        <a:bodyPr/>
        <a:lstStyle/>
        <a:p>
          <a:endParaRPr lang="en-US"/>
        </a:p>
      </dgm:t>
    </dgm:pt>
    <dgm:pt modelId="{3191B17F-01C9-4807-98AD-BA589454FD25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will get a place at one of the schools I have named on my application form</a:t>
          </a:r>
        </a:p>
      </dgm:t>
    </dgm:pt>
    <dgm:pt modelId="{AE0B4CEA-EACD-41E3-9DB7-350757E4A71C}" type="parTrans" cxnId="{6D33E5C5-09B2-452C-9491-A0EC8A0A5354}">
      <dgm:prSet/>
      <dgm:spPr/>
      <dgm:t>
        <a:bodyPr/>
        <a:lstStyle/>
        <a:p>
          <a:endParaRPr lang="en-US"/>
        </a:p>
      </dgm:t>
    </dgm:pt>
    <dgm:pt modelId="{AFFFE0AA-E449-43B7-AC73-9F7BB5DE087C}" type="sibTrans" cxnId="{6D33E5C5-09B2-452C-9491-A0EC8A0A5354}">
      <dgm:prSet/>
      <dgm:spPr/>
      <dgm:t>
        <a:bodyPr/>
        <a:lstStyle/>
        <a:p>
          <a:endParaRPr lang="en-US"/>
        </a:p>
      </dgm:t>
    </dgm:pt>
    <dgm:pt modelId="{AF08935A-5406-4BE7-9759-98840B961CCA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child will get a place with their friends, we all put the same schools down</a:t>
          </a:r>
        </a:p>
      </dgm:t>
    </dgm:pt>
    <dgm:pt modelId="{72E72FF4-27D8-4190-9A1D-C32014C2599F}" type="parTrans" cxnId="{DFE2C705-0F3F-452C-840D-9AFE76CF6AEC}">
      <dgm:prSet/>
      <dgm:spPr/>
      <dgm:t>
        <a:bodyPr/>
        <a:lstStyle/>
        <a:p>
          <a:endParaRPr lang="en-US"/>
        </a:p>
      </dgm:t>
    </dgm:pt>
    <dgm:pt modelId="{5D5484E0-16F7-4350-AF5A-B3D1E38CBAA7}" type="sibTrans" cxnId="{DFE2C705-0F3F-452C-840D-9AFE76CF6AEC}">
      <dgm:prSet/>
      <dgm:spPr/>
      <dgm:t>
        <a:bodyPr/>
        <a:lstStyle/>
        <a:p>
          <a:endParaRPr lang="en-US"/>
        </a:p>
      </dgm:t>
    </dgm:pt>
    <dgm:pt modelId="{7AF3C2E8-39CF-453B-BD82-5D9D08248E47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en-US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child has special education needs and will therefore get a place at my first choice of school</a:t>
          </a:r>
        </a:p>
        <a:p>
          <a:endParaRPr lang="en-US" sz="1300" dirty="0"/>
        </a:p>
      </dgm:t>
    </dgm:pt>
    <dgm:pt modelId="{39F0DB46-F375-4343-8E9D-DDD1D72FE732}" type="parTrans" cxnId="{363E3CD7-CBEC-4FC8-9E81-96199BF22D93}">
      <dgm:prSet/>
      <dgm:spPr/>
      <dgm:t>
        <a:bodyPr/>
        <a:lstStyle/>
        <a:p>
          <a:endParaRPr lang="en-US"/>
        </a:p>
      </dgm:t>
    </dgm:pt>
    <dgm:pt modelId="{2B724E0E-D2A9-4298-A3C7-C0667BF9B9E7}" type="sibTrans" cxnId="{363E3CD7-CBEC-4FC8-9E81-96199BF22D93}">
      <dgm:prSet/>
      <dgm:spPr/>
      <dgm:t>
        <a:bodyPr/>
        <a:lstStyle/>
        <a:p>
          <a:endParaRPr lang="en-US"/>
        </a:p>
      </dgm:t>
    </dgm:pt>
    <dgm:pt modelId="{C16BC5B6-D49B-4FB7-A46D-A1FB531D919A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have a better chance of getting a place at the school I put highest on my application form</a:t>
          </a:r>
        </a:p>
      </dgm:t>
    </dgm:pt>
    <dgm:pt modelId="{D6E0F7A3-7D8D-4AB6-BF9A-5755F8A5FFE9}" type="parTrans" cxnId="{59EE1DA2-2A8F-47B8-A574-7D02508F4C57}">
      <dgm:prSet/>
      <dgm:spPr/>
      <dgm:t>
        <a:bodyPr/>
        <a:lstStyle/>
        <a:p>
          <a:endParaRPr lang="en-US"/>
        </a:p>
      </dgm:t>
    </dgm:pt>
    <dgm:pt modelId="{D0D8FDE7-AB8A-489E-A225-3C00B24CF7A6}" type="sibTrans" cxnId="{59EE1DA2-2A8F-47B8-A574-7D02508F4C57}">
      <dgm:prSet/>
      <dgm:spPr/>
      <dgm:t>
        <a:bodyPr/>
        <a:lstStyle/>
        <a:p>
          <a:endParaRPr lang="en-US"/>
        </a:p>
      </dgm:t>
    </dgm:pt>
    <dgm:pt modelId="{BB8B0552-6461-48AE-BC17-09B348256F69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child has medical/social needs which means I will automatically get a place at the school I choose</a:t>
          </a:r>
        </a:p>
      </dgm:t>
    </dgm:pt>
    <dgm:pt modelId="{B49B52B5-E073-434D-B142-8D10B2AC9A44}" type="parTrans" cxnId="{D4B9C31A-AD96-4335-9FE2-47B17054EEA7}">
      <dgm:prSet/>
      <dgm:spPr/>
      <dgm:t>
        <a:bodyPr/>
        <a:lstStyle/>
        <a:p>
          <a:endParaRPr lang="en-US"/>
        </a:p>
      </dgm:t>
    </dgm:pt>
    <dgm:pt modelId="{3BCB2F27-E054-422D-88A1-5D58931C6EFD}" type="sibTrans" cxnId="{D4B9C31A-AD96-4335-9FE2-47B17054EEA7}">
      <dgm:prSet/>
      <dgm:spPr/>
      <dgm:t>
        <a:bodyPr/>
        <a:lstStyle/>
        <a:p>
          <a:endParaRPr lang="en-US"/>
        </a:p>
      </dgm:t>
    </dgm:pt>
    <dgm:pt modelId="{6997DA2A-C70A-42BA-8B6E-D25A58174CEB}">
      <dgm:prSet/>
      <dgm:spPr>
        <a:solidFill>
          <a:schemeClr val="accent5"/>
        </a:solidFill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………..all untrue!!!</a:t>
          </a:r>
        </a:p>
      </dgm:t>
    </dgm:pt>
    <dgm:pt modelId="{A0AC7074-C63A-426F-B740-99C2A1228A16}" type="parTrans" cxnId="{A6D2C9D1-4813-4438-ACC0-298946ABEEF2}">
      <dgm:prSet/>
      <dgm:spPr/>
      <dgm:t>
        <a:bodyPr/>
        <a:lstStyle/>
        <a:p>
          <a:endParaRPr lang="en-US"/>
        </a:p>
      </dgm:t>
    </dgm:pt>
    <dgm:pt modelId="{EB03707B-7219-431C-A6BB-AADD01C0AE2A}" type="sibTrans" cxnId="{A6D2C9D1-4813-4438-ACC0-298946ABEEF2}">
      <dgm:prSet/>
      <dgm:spPr/>
      <dgm:t>
        <a:bodyPr/>
        <a:lstStyle/>
        <a:p>
          <a:endParaRPr lang="en-US"/>
        </a:p>
      </dgm:t>
    </dgm:pt>
    <dgm:pt modelId="{B09CDDAD-5081-4F85-B0DD-AF82DB651B99}" type="pres">
      <dgm:prSet presAssocID="{C71866A6-49E1-4BDD-8CF4-FC6371AB7083}" presName="Name0" presStyleCnt="0">
        <dgm:presLayoutVars>
          <dgm:dir/>
          <dgm:resizeHandles val="exact"/>
        </dgm:presLayoutVars>
      </dgm:prSet>
      <dgm:spPr/>
    </dgm:pt>
    <dgm:pt modelId="{917EE6A3-1358-4610-A576-EF47C104DF54}" type="pres">
      <dgm:prSet presAssocID="{E06B26A5-A6A4-4BBA-8F6B-331380B4C8F4}" presName="node" presStyleLbl="node1" presStyleIdx="0" presStyleCnt="7">
        <dgm:presLayoutVars>
          <dgm:bulletEnabled val="1"/>
        </dgm:presLayoutVars>
      </dgm:prSet>
      <dgm:spPr/>
    </dgm:pt>
    <dgm:pt modelId="{2548E1CA-6F2F-41F4-BFED-C2A5EEB74CE3}" type="pres">
      <dgm:prSet presAssocID="{242357ED-F23B-4DCF-9804-097D052712DE}" presName="sibTrans" presStyleLbl="sibTrans1D1" presStyleIdx="0" presStyleCnt="6"/>
      <dgm:spPr/>
    </dgm:pt>
    <dgm:pt modelId="{22005FAF-0155-48DB-AE66-E70D24F6759F}" type="pres">
      <dgm:prSet presAssocID="{242357ED-F23B-4DCF-9804-097D052712DE}" presName="connectorText" presStyleLbl="sibTrans1D1" presStyleIdx="0" presStyleCnt="6"/>
      <dgm:spPr/>
    </dgm:pt>
    <dgm:pt modelId="{D5F4D930-25AC-40E0-8ED0-BBB08F68DF7F}" type="pres">
      <dgm:prSet presAssocID="{3191B17F-01C9-4807-98AD-BA589454FD25}" presName="node" presStyleLbl="node1" presStyleIdx="1" presStyleCnt="7">
        <dgm:presLayoutVars>
          <dgm:bulletEnabled val="1"/>
        </dgm:presLayoutVars>
      </dgm:prSet>
      <dgm:spPr/>
    </dgm:pt>
    <dgm:pt modelId="{947F5CA6-9F14-4163-9909-7106441C6D5C}" type="pres">
      <dgm:prSet presAssocID="{AFFFE0AA-E449-43B7-AC73-9F7BB5DE087C}" presName="sibTrans" presStyleLbl="sibTrans1D1" presStyleIdx="1" presStyleCnt="6"/>
      <dgm:spPr/>
    </dgm:pt>
    <dgm:pt modelId="{FBD0E0E4-97BA-40C2-840A-AE20FA25595A}" type="pres">
      <dgm:prSet presAssocID="{AFFFE0AA-E449-43B7-AC73-9F7BB5DE087C}" presName="connectorText" presStyleLbl="sibTrans1D1" presStyleIdx="1" presStyleCnt="6"/>
      <dgm:spPr/>
    </dgm:pt>
    <dgm:pt modelId="{376668F7-F992-4723-AB5A-7B70BF7A1956}" type="pres">
      <dgm:prSet presAssocID="{AF08935A-5406-4BE7-9759-98840B961CCA}" presName="node" presStyleLbl="node1" presStyleIdx="2" presStyleCnt="7">
        <dgm:presLayoutVars>
          <dgm:bulletEnabled val="1"/>
        </dgm:presLayoutVars>
      </dgm:prSet>
      <dgm:spPr/>
    </dgm:pt>
    <dgm:pt modelId="{590D8FC9-7559-4FF1-AFE4-91E3F4EF77B8}" type="pres">
      <dgm:prSet presAssocID="{5D5484E0-16F7-4350-AF5A-B3D1E38CBAA7}" presName="sibTrans" presStyleLbl="sibTrans1D1" presStyleIdx="2" presStyleCnt="6"/>
      <dgm:spPr/>
    </dgm:pt>
    <dgm:pt modelId="{A6801741-0F70-40F0-94E7-64945841EDF9}" type="pres">
      <dgm:prSet presAssocID="{5D5484E0-16F7-4350-AF5A-B3D1E38CBAA7}" presName="connectorText" presStyleLbl="sibTrans1D1" presStyleIdx="2" presStyleCnt="6"/>
      <dgm:spPr/>
    </dgm:pt>
    <dgm:pt modelId="{986180B4-50DD-4139-9997-EAD74B6BA280}" type="pres">
      <dgm:prSet presAssocID="{7AF3C2E8-39CF-453B-BD82-5D9D08248E47}" presName="node" presStyleLbl="node1" presStyleIdx="3" presStyleCnt="7">
        <dgm:presLayoutVars>
          <dgm:bulletEnabled val="1"/>
        </dgm:presLayoutVars>
      </dgm:prSet>
      <dgm:spPr/>
    </dgm:pt>
    <dgm:pt modelId="{DD5ACD09-25A3-44E0-8078-8366A9B7372B}" type="pres">
      <dgm:prSet presAssocID="{2B724E0E-D2A9-4298-A3C7-C0667BF9B9E7}" presName="sibTrans" presStyleLbl="sibTrans1D1" presStyleIdx="3" presStyleCnt="6"/>
      <dgm:spPr/>
    </dgm:pt>
    <dgm:pt modelId="{DEF08A35-D813-4D83-BD62-93F2B390EA97}" type="pres">
      <dgm:prSet presAssocID="{2B724E0E-D2A9-4298-A3C7-C0667BF9B9E7}" presName="connectorText" presStyleLbl="sibTrans1D1" presStyleIdx="3" presStyleCnt="6"/>
      <dgm:spPr/>
    </dgm:pt>
    <dgm:pt modelId="{FFD8E2EE-E721-462A-815B-1F19FFE10311}" type="pres">
      <dgm:prSet presAssocID="{C16BC5B6-D49B-4FB7-A46D-A1FB531D919A}" presName="node" presStyleLbl="node1" presStyleIdx="4" presStyleCnt="7">
        <dgm:presLayoutVars>
          <dgm:bulletEnabled val="1"/>
        </dgm:presLayoutVars>
      </dgm:prSet>
      <dgm:spPr/>
    </dgm:pt>
    <dgm:pt modelId="{18235BCE-20A7-4127-AAED-D53A177636AC}" type="pres">
      <dgm:prSet presAssocID="{D0D8FDE7-AB8A-489E-A225-3C00B24CF7A6}" presName="sibTrans" presStyleLbl="sibTrans1D1" presStyleIdx="4" presStyleCnt="6"/>
      <dgm:spPr/>
    </dgm:pt>
    <dgm:pt modelId="{6E60E5A4-0D51-4904-BDA5-1DDE7FB6ADC6}" type="pres">
      <dgm:prSet presAssocID="{D0D8FDE7-AB8A-489E-A225-3C00B24CF7A6}" presName="connectorText" presStyleLbl="sibTrans1D1" presStyleIdx="4" presStyleCnt="6"/>
      <dgm:spPr/>
    </dgm:pt>
    <dgm:pt modelId="{73314304-8C37-44F6-8A2A-AE0974313D19}" type="pres">
      <dgm:prSet presAssocID="{BB8B0552-6461-48AE-BC17-09B348256F69}" presName="node" presStyleLbl="node1" presStyleIdx="5" presStyleCnt="7">
        <dgm:presLayoutVars>
          <dgm:bulletEnabled val="1"/>
        </dgm:presLayoutVars>
      </dgm:prSet>
      <dgm:spPr/>
    </dgm:pt>
    <dgm:pt modelId="{F21616E3-82BF-4753-98FC-32A0E4E0CC72}" type="pres">
      <dgm:prSet presAssocID="{3BCB2F27-E054-422D-88A1-5D58931C6EFD}" presName="sibTrans" presStyleLbl="sibTrans1D1" presStyleIdx="5" presStyleCnt="6"/>
      <dgm:spPr/>
    </dgm:pt>
    <dgm:pt modelId="{00F02180-575D-44D1-A2F2-D4ACC6426AC1}" type="pres">
      <dgm:prSet presAssocID="{3BCB2F27-E054-422D-88A1-5D58931C6EFD}" presName="connectorText" presStyleLbl="sibTrans1D1" presStyleIdx="5" presStyleCnt="6"/>
      <dgm:spPr/>
    </dgm:pt>
    <dgm:pt modelId="{2F266B38-B60D-40F2-A25F-163F77EA0518}" type="pres">
      <dgm:prSet presAssocID="{6997DA2A-C70A-42BA-8B6E-D25A58174CEB}" presName="node" presStyleLbl="node1" presStyleIdx="6" presStyleCnt="7">
        <dgm:presLayoutVars>
          <dgm:bulletEnabled val="1"/>
        </dgm:presLayoutVars>
      </dgm:prSet>
      <dgm:spPr/>
    </dgm:pt>
  </dgm:ptLst>
  <dgm:cxnLst>
    <dgm:cxn modelId="{DFE2C705-0F3F-452C-840D-9AFE76CF6AEC}" srcId="{C71866A6-49E1-4BDD-8CF4-FC6371AB7083}" destId="{AF08935A-5406-4BE7-9759-98840B961CCA}" srcOrd="2" destOrd="0" parTransId="{72E72FF4-27D8-4190-9A1D-C32014C2599F}" sibTransId="{5D5484E0-16F7-4350-AF5A-B3D1E38CBAA7}"/>
    <dgm:cxn modelId="{723B6809-EFED-4341-8AA5-AA90D93FAEF1}" type="presOf" srcId="{3BCB2F27-E054-422D-88A1-5D58931C6EFD}" destId="{F21616E3-82BF-4753-98FC-32A0E4E0CC72}" srcOrd="0" destOrd="0" presId="urn:microsoft.com/office/officeart/2016/7/layout/RepeatingBendingProcessNew"/>
    <dgm:cxn modelId="{94F38D12-01AD-42E9-8788-D06D160B4148}" type="presOf" srcId="{D0D8FDE7-AB8A-489E-A225-3C00B24CF7A6}" destId="{18235BCE-20A7-4127-AAED-D53A177636AC}" srcOrd="0" destOrd="0" presId="urn:microsoft.com/office/officeart/2016/7/layout/RepeatingBendingProcessNew"/>
    <dgm:cxn modelId="{D4B9C31A-AD96-4335-9FE2-47B17054EEA7}" srcId="{C71866A6-49E1-4BDD-8CF4-FC6371AB7083}" destId="{BB8B0552-6461-48AE-BC17-09B348256F69}" srcOrd="5" destOrd="0" parTransId="{B49B52B5-E073-434D-B142-8D10B2AC9A44}" sibTransId="{3BCB2F27-E054-422D-88A1-5D58931C6EFD}"/>
    <dgm:cxn modelId="{E4ABEF23-6D1F-4290-85AA-3935471B5BB6}" type="presOf" srcId="{242357ED-F23B-4DCF-9804-097D052712DE}" destId="{22005FAF-0155-48DB-AE66-E70D24F6759F}" srcOrd="1" destOrd="0" presId="urn:microsoft.com/office/officeart/2016/7/layout/RepeatingBendingProcessNew"/>
    <dgm:cxn modelId="{73FC4C25-25DB-4621-8E49-C3206BD613CB}" type="presOf" srcId="{7AF3C2E8-39CF-453B-BD82-5D9D08248E47}" destId="{986180B4-50DD-4139-9997-EAD74B6BA280}" srcOrd="0" destOrd="0" presId="urn:microsoft.com/office/officeart/2016/7/layout/RepeatingBendingProcessNew"/>
    <dgm:cxn modelId="{C4D45328-DE84-4EA3-B0B1-3AF9366A6611}" type="presOf" srcId="{C71866A6-49E1-4BDD-8CF4-FC6371AB7083}" destId="{B09CDDAD-5081-4F85-B0DD-AF82DB651B99}" srcOrd="0" destOrd="0" presId="urn:microsoft.com/office/officeart/2016/7/layout/RepeatingBendingProcessNew"/>
    <dgm:cxn modelId="{4D3F2B34-783F-44F9-B87F-CDAE47700F1F}" type="presOf" srcId="{BB8B0552-6461-48AE-BC17-09B348256F69}" destId="{73314304-8C37-44F6-8A2A-AE0974313D19}" srcOrd="0" destOrd="0" presId="urn:microsoft.com/office/officeart/2016/7/layout/RepeatingBendingProcessNew"/>
    <dgm:cxn modelId="{9ED1F33F-90A1-4357-933E-56BE07A7D67C}" type="presOf" srcId="{AFFFE0AA-E449-43B7-AC73-9F7BB5DE087C}" destId="{947F5CA6-9F14-4163-9909-7106441C6D5C}" srcOrd="0" destOrd="0" presId="urn:microsoft.com/office/officeart/2016/7/layout/RepeatingBendingProcessNew"/>
    <dgm:cxn modelId="{0464BB51-7317-4CAC-88BB-A9D7C39A466A}" type="presOf" srcId="{E06B26A5-A6A4-4BBA-8F6B-331380B4C8F4}" destId="{917EE6A3-1358-4610-A576-EF47C104DF54}" srcOrd="0" destOrd="0" presId="urn:microsoft.com/office/officeart/2016/7/layout/RepeatingBendingProcessNew"/>
    <dgm:cxn modelId="{CB61E47A-D2F0-4D86-B97A-30F15D4D8CC9}" type="presOf" srcId="{2B724E0E-D2A9-4298-A3C7-C0667BF9B9E7}" destId="{DD5ACD09-25A3-44E0-8078-8366A9B7372B}" srcOrd="0" destOrd="0" presId="urn:microsoft.com/office/officeart/2016/7/layout/RepeatingBendingProcessNew"/>
    <dgm:cxn modelId="{F812F18D-5A3F-4D03-9288-F22FD81CBBCD}" type="presOf" srcId="{6997DA2A-C70A-42BA-8B6E-D25A58174CEB}" destId="{2F266B38-B60D-40F2-A25F-163F77EA0518}" srcOrd="0" destOrd="0" presId="urn:microsoft.com/office/officeart/2016/7/layout/RepeatingBendingProcessNew"/>
    <dgm:cxn modelId="{34881F8F-87B1-4E9C-A680-7DBCFC7FA89A}" type="presOf" srcId="{5D5484E0-16F7-4350-AF5A-B3D1E38CBAA7}" destId="{A6801741-0F70-40F0-94E7-64945841EDF9}" srcOrd="1" destOrd="0" presId="urn:microsoft.com/office/officeart/2016/7/layout/RepeatingBendingProcessNew"/>
    <dgm:cxn modelId="{AF5FFC99-1E3A-4E51-BD1F-77AAFADFABEE}" type="presOf" srcId="{AFFFE0AA-E449-43B7-AC73-9F7BB5DE087C}" destId="{FBD0E0E4-97BA-40C2-840A-AE20FA25595A}" srcOrd="1" destOrd="0" presId="urn:microsoft.com/office/officeart/2016/7/layout/RepeatingBendingProcessNew"/>
    <dgm:cxn modelId="{5A93549F-D688-4063-8235-8EFCCBDE3FF3}" type="presOf" srcId="{242357ED-F23B-4DCF-9804-097D052712DE}" destId="{2548E1CA-6F2F-41F4-BFED-C2A5EEB74CE3}" srcOrd="0" destOrd="0" presId="urn:microsoft.com/office/officeart/2016/7/layout/RepeatingBendingProcessNew"/>
    <dgm:cxn modelId="{59EE1DA2-2A8F-47B8-A574-7D02508F4C57}" srcId="{C71866A6-49E1-4BDD-8CF4-FC6371AB7083}" destId="{C16BC5B6-D49B-4FB7-A46D-A1FB531D919A}" srcOrd="4" destOrd="0" parTransId="{D6E0F7A3-7D8D-4AB6-BF9A-5755F8A5FFE9}" sibTransId="{D0D8FDE7-AB8A-489E-A225-3C00B24CF7A6}"/>
    <dgm:cxn modelId="{681891A2-2F80-4166-A7A7-48020090C5CB}" type="presOf" srcId="{3191B17F-01C9-4807-98AD-BA589454FD25}" destId="{D5F4D930-25AC-40E0-8ED0-BBB08F68DF7F}" srcOrd="0" destOrd="0" presId="urn:microsoft.com/office/officeart/2016/7/layout/RepeatingBendingProcessNew"/>
    <dgm:cxn modelId="{934B16AC-E2A0-4B75-AF72-E78535504159}" type="presOf" srcId="{D0D8FDE7-AB8A-489E-A225-3C00B24CF7A6}" destId="{6E60E5A4-0D51-4904-BDA5-1DDE7FB6ADC6}" srcOrd="1" destOrd="0" presId="urn:microsoft.com/office/officeart/2016/7/layout/RepeatingBendingProcessNew"/>
    <dgm:cxn modelId="{61966ABC-594A-4AA6-A795-4A50ACE22967}" type="presOf" srcId="{5D5484E0-16F7-4350-AF5A-B3D1E38CBAA7}" destId="{590D8FC9-7559-4FF1-AFE4-91E3F4EF77B8}" srcOrd="0" destOrd="0" presId="urn:microsoft.com/office/officeart/2016/7/layout/RepeatingBendingProcessNew"/>
    <dgm:cxn modelId="{93A3ADBE-B23E-4722-8917-F7341A602CEA}" type="presOf" srcId="{C16BC5B6-D49B-4FB7-A46D-A1FB531D919A}" destId="{FFD8E2EE-E721-462A-815B-1F19FFE10311}" srcOrd="0" destOrd="0" presId="urn:microsoft.com/office/officeart/2016/7/layout/RepeatingBendingProcessNew"/>
    <dgm:cxn modelId="{D033F7C1-E180-4907-883B-0A4FEE747FD9}" type="presOf" srcId="{2B724E0E-D2A9-4298-A3C7-C0667BF9B9E7}" destId="{DEF08A35-D813-4D83-BD62-93F2B390EA97}" srcOrd="1" destOrd="0" presId="urn:microsoft.com/office/officeart/2016/7/layout/RepeatingBendingProcessNew"/>
    <dgm:cxn modelId="{6D33E5C5-09B2-452C-9491-A0EC8A0A5354}" srcId="{C71866A6-49E1-4BDD-8CF4-FC6371AB7083}" destId="{3191B17F-01C9-4807-98AD-BA589454FD25}" srcOrd="1" destOrd="0" parTransId="{AE0B4CEA-EACD-41E3-9DB7-350757E4A71C}" sibTransId="{AFFFE0AA-E449-43B7-AC73-9F7BB5DE087C}"/>
    <dgm:cxn modelId="{A6D2C9D1-4813-4438-ACC0-298946ABEEF2}" srcId="{C71866A6-49E1-4BDD-8CF4-FC6371AB7083}" destId="{6997DA2A-C70A-42BA-8B6E-D25A58174CEB}" srcOrd="6" destOrd="0" parTransId="{A0AC7074-C63A-426F-B740-99C2A1228A16}" sibTransId="{EB03707B-7219-431C-A6BB-AADD01C0AE2A}"/>
    <dgm:cxn modelId="{B122ACD4-F44C-4E79-A75F-84A680FDF59C}" srcId="{C71866A6-49E1-4BDD-8CF4-FC6371AB7083}" destId="{E06B26A5-A6A4-4BBA-8F6B-331380B4C8F4}" srcOrd="0" destOrd="0" parTransId="{DE42826B-86D3-4536-A9C7-7C86F59ACFBE}" sibTransId="{242357ED-F23B-4DCF-9804-097D052712DE}"/>
    <dgm:cxn modelId="{363E3CD7-CBEC-4FC8-9E81-96199BF22D93}" srcId="{C71866A6-49E1-4BDD-8CF4-FC6371AB7083}" destId="{7AF3C2E8-39CF-453B-BD82-5D9D08248E47}" srcOrd="3" destOrd="0" parTransId="{39F0DB46-F375-4343-8E9D-DDD1D72FE732}" sibTransId="{2B724E0E-D2A9-4298-A3C7-C0667BF9B9E7}"/>
    <dgm:cxn modelId="{24B832E5-E10E-4630-8767-0E44253730AB}" type="presOf" srcId="{3BCB2F27-E054-422D-88A1-5D58931C6EFD}" destId="{00F02180-575D-44D1-A2F2-D4ACC6426AC1}" srcOrd="1" destOrd="0" presId="urn:microsoft.com/office/officeart/2016/7/layout/RepeatingBendingProcessNew"/>
    <dgm:cxn modelId="{6147BFFE-9F72-4E0F-9195-08C5A8D38287}" type="presOf" srcId="{AF08935A-5406-4BE7-9759-98840B961CCA}" destId="{376668F7-F992-4723-AB5A-7B70BF7A1956}" srcOrd="0" destOrd="0" presId="urn:microsoft.com/office/officeart/2016/7/layout/RepeatingBendingProcessNew"/>
    <dgm:cxn modelId="{D29B550C-E0E3-4925-984B-53A6257FCDED}" type="presParOf" srcId="{B09CDDAD-5081-4F85-B0DD-AF82DB651B99}" destId="{917EE6A3-1358-4610-A576-EF47C104DF54}" srcOrd="0" destOrd="0" presId="urn:microsoft.com/office/officeart/2016/7/layout/RepeatingBendingProcessNew"/>
    <dgm:cxn modelId="{91A331FD-5594-42E7-A4B0-FCB7EF15C7D8}" type="presParOf" srcId="{B09CDDAD-5081-4F85-B0DD-AF82DB651B99}" destId="{2548E1CA-6F2F-41F4-BFED-C2A5EEB74CE3}" srcOrd="1" destOrd="0" presId="urn:microsoft.com/office/officeart/2016/7/layout/RepeatingBendingProcessNew"/>
    <dgm:cxn modelId="{B27B0717-14C5-4E54-90B2-7473CEFFDDA5}" type="presParOf" srcId="{2548E1CA-6F2F-41F4-BFED-C2A5EEB74CE3}" destId="{22005FAF-0155-48DB-AE66-E70D24F6759F}" srcOrd="0" destOrd="0" presId="urn:microsoft.com/office/officeart/2016/7/layout/RepeatingBendingProcessNew"/>
    <dgm:cxn modelId="{10FD9972-CC9B-4782-89DC-72225C4992FB}" type="presParOf" srcId="{B09CDDAD-5081-4F85-B0DD-AF82DB651B99}" destId="{D5F4D930-25AC-40E0-8ED0-BBB08F68DF7F}" srcOrd="2" destOrd="0" presId="urn:microsoft.com/office/officeart/2016/7/layout/RepeatingBendingProcessNew"/>
    <dgm:cxn modelId="{6FC32C6A-3DEF-4677-A1D6-357CF7496BEA}" type="presParOf" srcId="{B09CDDAD-5081-4F85-B0DD-AF82DB651B99}" destId="{947F5CA6-9F14-4163-9909-7106441C6D5C}" srcOrd="3" destOrd="0" presId="urn:microsoft.com/office/officeart/2016/7/layout/RepeatingBendingProcessNew"/>
    <dgm:cxn modelId="{525EC3F1-B98F-4AC2-8A14-F7F0DA54BDB7}" type="presParOf" srcId="{947F5CA6-9F14-4163-9909-7106441C6D5C}" destId="{FBD0E0E4-97BA-40C2-840A-AE20FA25595A}" srcOrd="0" destOrd="0" presId="urn:microsoft.com/office/officeart/2016/7/layout/RepeatingBendingProcessNew"/>
    <dgm:cxn modelId="{6BFB5B79-2962-44BA-A1CA-28846248D5C0}" type="presParOf" srcId="{B09CDDAD-5081-4F85-B0DD-AF82DB651B99}" destId="{376668F7-F992-4723-AB5A-7B70BF7A1956}" srcOrd="4" destOrd="0" presId="urn:microsoft.com/office/officeart/2016/7/layout/RepeatingBendingProcessNew"/>
    <dgm:cxn modelId="{78E221E2-1947-4919-98DF-9FC93740A6EF}" type="presParOf" srcId="{B09CDDAD-5081-4F85-B0DD-AF82DB651B99}" destId="{590D8FC9-7559-4FF1-AFE4-91E3F4EF77B8}" srcOrd="5" destOrd="0" presId="urn:microsoft.com/office/officeart/2016/7/layout/RepeatingBendingProcessNew"/>
    <dgm:cxn modelId="{37DD58BB-1A38-4D74-8EBE-E6A4E4A09A14}" type="presParOf" srcId="{590D8FC9-7559-4FF1-AFE4-91E3F4EF77B8}" destId="{A6801741-0F70-40F0-94E7-64945841EDF9}" srcOrd="0" destOrd="0" presId="urn:microsoft.com/office/officeart/2016/7/layout/RepeatingBendingProcessNew"/>
    <dgm:cxn modelId="{FF81AD67-1D42-4D8A-A16D-2467DC6AC452}" type="presParOf" srcId="{B09CDDAD-5081-4F85-B0DD-AF82DB651B99}" destId="{986180B4-50DD-4139-9997-EAD74B6BA280}" srcOrd="6" destOrd="0" presId="urn:microsoft.com/office/officeart/2016/7/layout/RepeatingBendingProcessNew"/>
    <dgm:cxn modelId="{56701A3A-963F-4DED-8093-17CA67D53A32}" type="presParOf" srcId="{B09CDDAD-5081-4F85-B0DD-AF82DB651B99}" destId="{DD5ACD09-25A3-44E0-8078-8366A9B7372B}" srcOrd="7" destOrd="0" presId="urn:microsoft.com/office/officeart/2016/7/layout/RepeatingBendingProcessNew"/>
    <dgm:cxn modelId="{8A424F1D-1F99-41AD-AC42-932E96FCF17D}" type="presParOf" srcId="{DD5ACD09-25A3-44E0-8078-8366A9B7372B}" destId="{DEF08A35-D813-4D83-BD62-93F2B390EA97}" srcOrd="0" destOrd="0" presId="urn:microsoft.com/office/officeart/2016/7/layout/RepeatingBendingProcessNew"/>
    <dgm:cxn modelId="{9B8CC28E-6353-46B2-AAAF-6942E5130899}" type="presParOf" srcId="{B09CDDAD-5081-4F85-B0DD-AF82DB651B99}" destId="{FFD8E2EE-E721-462A-815B-1F19FFE10311}" srcOrd="8" destOrd="0" presId="urn:microsoft.com/office/officeart/2016/7/layout/RepeatingBendingProcessNew"/>
    <dgm:cxn modelId="{8FB20C56-4A49-4EA6-9CBD-3E6963A7C74C}" type="presParOf" srcId="{B09CDDAD-5081-4F85-B0DD-AF82DB651B99}" destId="{18235BCE-20A7-4127-AAED-D53A177636AC}" srcOrd="9" destOrd="0" presId="urn:microsoft.com/office/officeart/2016/7/layout/RepeatingBendingProcessNew"/>
    <dgm:cxn modelId="{3CACCD78-6112-4F08-AFDC-904F43F34473}" type="presParOf" srcId="{18235BCE-20A7-4127-AAED-D53A177636AC}" destId="{6E60E5A4-0D51-4904-BDA5-1DDE7FB6ADC6}" srcOrd="0" destOrd="0" presId="urn:microsoft.com/office/officeart/2016/7/layout/RepeatingBendingProcessNew"/>
    <dgm:cxn modelId="{8841715E-5AC4-4401-BFF7-D63444D0E500}" type="presParOf" srcId="{B09CDDAD-5081-4F85-B0DD-AF82DB651B99}" destId="{73314304-8C37-44F6-8A2A-AE0974313D19}" srcOrd="10" destOrd="0" presId="urn:microsoft.com/office/officeart/2016/7/layout/RepeatingBendingProcessNew"/>
    <dgm:cxn modelId="{7BC01D63-270B-48B7-9792-EEA03C786153}" type="presParOf" srcId="{B09CDDAD-5081-4F85-B0DD-AF82DB651B99}" destId="{F21616E3-82BF-4753-98FC-32A0E4E0CC72}" srcOrd="11" destOrd="0" presId="urn:microsoft.com/office/officeart/2016/7/layout/RepeatingBendingProcessNew"/>
    <dgm:cxn modelId="{E99279AB-382A-4179-A80C-A6E934044429}" type="presParOf" srcId="{F21616E3-82BF-4753-98FC-32A0E4E0CC72}" destId="{00F02180-575D-44D1-A2F2-D4ACC6426AC1}" srcOrd="0" destOrd="0" presId="urn:microsoft.com/office/officeart/2016/7/layout/RepeatingBendingProcessNew"/>
    <dgm:cxn modelId="{D8D148CA-E774-4948-A307-F57CC054B2F4}" type="presParOf" srcId="{B09CDDAD-5081-4F85-B0DD-AF82DB651B99}" destId="{2F266B38-B60D-40F2-A25F-163F77EA0518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7916AE-FD5D-476A-8B56-791DE05DB0B5}" type="doc">
      <dgm:prSet loTypeId="urn:microsoft.com/office/officeart/2005/8/layout/default" loCatId="list" qsTypeId="urn:microsoft.com/office/officeart/2005/8/quickstyle/simple1#3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AACA82A4-A0B9-467C-897D-2CB35AF6BF7B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GB" sz="2400" b="1" dirty="0">
              <a:solidFill>
                <a:srgbClr val="002060"/>
              </a:solidFill>
            </a:rPr>
            <a:t>Hints and Tips Booklet 2026</a:t>
          </a:r>
        </a:p>
      </dgm:t>
    </dgm:pt>
    <dgm:pt modelId="{664054D3-8414-4F37-AFAF-BB1AFC728790}" type="parTrans" cxnId="{16BD4172-F014-4E0A-8660-C7CFF2B8BB02}">
      <dgm:prSet/>
      <dgm:spPr/>
      <dgm:t>
        <a:bodyPr/>
        <a:lstStyle/>
        <a:p>
          <a:endParaRPr lang="en-GB"/>
        </a:p>
      </dgm:t>
    </dgm:pt>
    <dgm:pt modelId="{448DFD05-86EB-400D-B99B-E8CF13948D8C}" type="sibTrans" cxnId="{16BD4172-F014-4E0A-8660-C7CFF2B8BB02}">
      <dgm:prSet/>
      <dgm:spPr/>
      <dgm:t>
        <a:bodyPr/>
        <a:lstStyle/>
        <a:p>
          <a:endParaRPr lang="en-GB"/>
        </a:p>
      </dgm:t>
    </dgm:pt>
    <dgm:pt modelId="{57CAE2BF-8A8C-4FA2-AF94-CC71BB2D350F}">
      <dgm:prSet/>
      <dgm:spPr>
        <a:solidFill>
          <a:schemeClr val="accent4"/>
        </a:solidFill>
      </dgm:spPr>
      <dgm:t>
        <a:bodyPr/>
        <a:lstStyle/>
        <a:p>
          <a:pPr>
            <a:buNone/>
          </a:pPr>
          <a:r>
            <a:rPr lang="en-GB" b="1" i="0" dirty="0">
              <a:solidFill>
                <a:schemeClr val="tx1"/>
              </a:solidFill>
              <a:hlinkClick xmlns:r="http://schemas.openxmlformats.org/officeDocument/2006/relationships" r:id="rId1" tooltip="how-lbhf-school-places-were-offered-2026-amended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How places were offered for each secondary school in H&amp;F (PDF, 240.12KB)</a:t>
          </a:r>
          <a:endParaRPr lang="en-GB" dirty="0">
            <a:solidFill>
              <a:schemeClr val="tx1"/>
            </a:solidFill>
          </a:endParaRPr>
        </a:p>
      </dgm:t>
    </dgm:pt>
    <dgm:pt modelId="{9F94B84B-28B7-4EB8-BC68-4F573EE74ED0}" type="parTrans" cxnId="{6708AD71-BF2C-42A3-805B-6319F4DFDC63}">
      <dgm:prSet/>
      <dgm:spPr/>
      <dgm:t>
        <a:bodyPr/>
        <a:lstStyle/>
        <a:p>
          <a:endParaRPr lang="en-GB"/>
        </a:p>
      </dgm:t>
    </dgm:pt>
    <dgm:pt modelId="{19006E91-C757-4BC3-928F-6D02535F385E}" type="sibTrans" cxnId="{6708AD71-BF2C-42A3-805B-6319F4DFDC63}">
      <dgm:prSet/>
      <dgm:spPr/>
      <dgm:t>
        <a:bodyPr/>
        <a:lstStyle/>
        <a:p>
          <a:endParaRPr lang="en-GB"/>
        </a:p>
      </dgm:t>
    </dgm:pt>
    <dgm:pt modelId="{D3B2D483-DC28-459B-AA76-732180BC2C1E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GB" sz="1800" b="1" i="0" dirty="0">
              <a:solidFill>
                <a:srgbClr val="002060"/>
              </a:solidFill>
              <a:hlinkClick xmlns:r="http://schemas.openxmlformats.org/officeDocument/2006/relationships" r:id="rId2" tooltip="schools-with-vacancies-or-short-waiting-lists-2026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Schools with vacancies or short waiting lists – further school preference request form (PDF, 138.29KB</a:t>
          </a:r>
          <a:r>
            <a:rPr lang="en-GB" sz="1800" b="1" i="0" dirty="0">
              <a:hlinkClick xmlns:r="http://schemas.openxmlformats.org/officeDocument/2006/relationships" r:id="rId2" tooltip="schools-with-vacancies-or-short-waiting-lists-2026.pdf"/>
            </a:rPr>
            <a:t>)</a:t>
          </a:r>
          <a:endParaRPr lang="en-GB" sz="1800" dirty="0"/>
        </a:p>
      </dgm:t>
    </dgm:pt>
    <dgm:pt modelId="{D4E2AE9F-1140-471C-B4D5-CE6DF35FA64D}" type="parTrans" cxnId="{789E6CA2-E937-43C7-81A3-437740BF162E}">
      <dgm:prSet/>
      <dgm:spPr/>
      <dgm:t>
        <a:bodyPr/>
        <a:lstStyle/>
        <a:p>
          <a:endParaRPr lang="en-GB"/>
        </a:p>
      </dgm:t>
    </dgm:pt>
    <dgm:pt modelId="{AB9A58D8-51BC-4858-B04C-53D582E0B94F}" type="sibTrans" cxnId="{789E6CA2-E937-43C7-81A3-437740BF162E}">
      <dgm:prSet/>
      <dgm:spPr/>
      <dgm:t>
        <a:bodyPr/>
        <a:lstStyle/>
        <a:p>
          <a:endParaRPr lang="en-GB"/>
        </a:p>
      </dgm:t>
    </dgm:pt>
    <dgm:pt modelId="{041EF18F-68B7-4ED9-9E29-475DF2557ADF}">
      <dgm:prSet phldrT="[Text]" phldr="0" custT="1"/>
      <dgm:spPr>
        <a:solidFill>
          <a:srgbClr val="92D050"/>
        </a:solidFill>
      </dgm:spPr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Booklet for Secondary schools in LBHF</a:t>
          </a:r>
        </a:p>
      </dgm:t>
    </dgm:pt>
    <dgm:pt modelId="{7CE0EF74-9E7D-49FB-9AF9-37B3EED848F1}" type="parTrans" cxnId="{2E9029F0-4531-4D24-85D6-3AB9D6071167}">
      <dgm:prSet/>
      <dgm:spPr/>
      <dgm:t>
        <a:bodyPr/>
        <a:lstStyle/>
        <a:p>
          <a:endParaRPr lang="en-GB"/>
        </a:p>
      </dgm:t>
    </dgm:pt>
    <dgm:pt modelId="{1DD49D07-50CC-4575-97F9-157FEFCF1790}" type="sibTrans" cxnId="{2E9029F0-4531-4D24-85D6-3AB9D6071167}">
      <dgm:prSet/>
      <dgm:spPr/>
      <dgm:t>
        <a:bodyPr/>
        <a:lstStyle/>
        <a:p>
          <a:endParaRPr lang="en-GB"/>
        </a:p>
      </dgm:t>
    </dgm:pt>
    <dgm:pt modelId="{EAFDFECE-837E-4B44-B6E9-F7D89C4FE042}">
      <dgm:prSet phldrT="[Text]" phldr="0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Hints and Tips in different languages  in LBHF.</a:t>
          </a:r>
        </a:p>
      </dgm:t>
    </dgm:pt>
    <dgm:pt modelId="{2D7ABB29-1D4D-4372-9FC6-9E59DB7AA1BA}" type="parTrans" cxnId="{7652F04A-846E-4F5F-895D-8C99A6A3E51D}">
      <dgm:prSet/>
      <dgm:spPr/>
      <dgm:t>
        <a:bodyPr/>
        <a:lstStyle/>
        <a:p>
          <a:endParaRPr lang="en-GB"/>
        </a:p>
      </dgm:t>
    </dgm:pt>
    <dgm:pt modelId="{E8F55D47-3FA7-47D4-ACE5-34CE440F5DD8}" type="sibTrans" cxnId="{7652F04A-846E-4F5F-895D-8C99A6A3E51D}">
      <dgm:prSet/>
      <dgm:spPr/>
      <dgm:t>
        <a:bodyPr/>
        <a:lstStyle/>
        <a:p>
          <a:endParaRPr lang="en-GB"/>
        </a:p>
      </dgm:t>
    </dgm:pt>
    <dgm:pt modelId="{5E047B37-471C-4F89-AD68-80AA5B1F34AF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tx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Transferring to secondary school | London Borough of Hammersmith &amp; Fulham</a:t>
          </a:r>
          <a:endParaRPr lang="en-GB" b="1" dirty="0">
            <a:solidFill>
              <a:schemeClr val="tx1"/>
            </a:solidFill>
          </a:endParaRPr>
        </a:p>
      </dgm:t>
    </dgm:pt>
    <dgm:pt modelId="{646956B5-EC7A-48FD-9565-D7BB06846039}" type="parTrans" cxnId="{005D1A07-829B-4E5F-8666-C037E8991805}">
      <dgm:prSet/>
      <dgm:spPr/>
      <dgm:t>
        <a:bodyPr/>
        <a:lstStyle/>
        <a:p>
          <a:endParaRPr lang="en-GB"/>
        </a:p>
      </dgm:t>
    </dgm:pt>
    <dgm:pt modelId="{5CDB8597-D384-404D-A75B-63270DBB3FA6}" type="sibTrans" cxnId="{005D1A07-829B-4E5F-8666-C037E8991805}">
      <dgm:prSet/>
      <dgm:spPr/>
      <dgm:t>
        <a:bodyPr/>
        <a:lstStyle/>
        <a:p>
          <a:endParaRPr lang="en-GB"/>
        </a:p>
      </dgm:t>
    </dgm:pt>
    <dgm:pt modelId="{CA900242-42D1-443B-B9F7-1DC0CF7364A1}">
      <dgm:prSet/>
      <dgm:spPr>
        <a:solidFill>
          <a:srgbClr val="00B0F0"/>
        </a:solidFill>
      </dgm:spPr>
      <dgm:t>
        <a:bodyPr/>
        <a:lstStyle/>
        <a:p>
          <a:pPr>
            <a:buNone/>
          </a:pPr>
          <a:r>
            <a:rPr lang="en-GB" b="1" dirty="0">
              <a:solidFill>
                <a:schemeClr val="tx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Transferring to secondary school | London Borough of Hammersmith &amp; Fulham</a:t>
          </a:r>
          <a:endParaRPr lang="en-GB" b="1" dirty="0">
            <a:solidFill>
              <a:schemeClr val="tx1"/>
            </a:solidFill>
          </a:endParaRPr>
        </a:p>
      </dgm:t>
    </dgm:pt>
    <dgm:pt modelId="{8AA8A1DA-DB19-4A30-BC53-8F3383E7C3A6}" type="parTrans" cxnId="{F18C13AA-EA5D-4F43-8E2D-9F9B16516244}">
      <dgm:prSet/>
      <dgm:spPr/>
      <dgm:t>
        <a:bodyPr/>
        <a:lstStyle/>
        <a:p>
          <a:endParaRPr lang="en-GB"/>
        </a:p>
      </dgm:t>
    </dgm:pt>
    <dgm:pt modelId="{AC7CFEE0-3892-44B8-AEC8-2CA13A885C58}" type="sibTrans" cxnId="{F18C13AA-EA5D-4F43-8E2D-9F9B16516244}">
      <dgm:prSet/>
      <dgm:spPr/>
      <dgm:t>
        <a:bodyPr/>
        <a:lstStyle/>
        <a:p>
          <a:endParaRPr lang="en-GB"/>
        </a:p>
      </dgm:t>
    </dgm:pt>
    <dgm:pt modelId="{AEA2EEFE-C46C-453A-9C2A-CB21BFEE9321}">
      <dgm:prSet/>
      <dgm:spPr>
        <a:solidFill>
          <a:schemeClr val="accent2"/>
        </a:solidFill>
      </dgm:spPr>
      <dgm:t>
        <a:bodyPr/>
        <a:lstStyle/>
        <a:p>
          <a:pPr>
            <a:buNone/>
          </a:pPr>
          <a:r>
            <a:rPr lang="en-GB" b="1" i="0" dirty="0">
              <a:solidFill>
                <a:schemeClr val="tx1"/>
              </a:solidFill>
            </a:rPr>
            <a:t>Translate this website</a:t>
          </a:r>
        </a:p>
        <a:p>
          <a:pPr>
            <a:buNone/>
          </a:pPr>
          <a:r>
            <a:rPr lang="en-GB" b="1" i="0" dirty="0">
              <a:solidFill>
                <a:schemeClr val="tx1"/>
              </a:solidFill>
            </a:rPr>
            <a:t>( SCROLL DOWN THE PAGE TO THE BOTTOM AND CHOOSE THE LANGUAGE REQUIRED)</a:t>
          </a:r>
        </a:p>
      </dgm:t>
    </dgm:pt>
    <dgm:pt modelId="{A7E9B27D-D10E-429E-A3B3-D3051E5FAB71}" type="parTrans" cxnId="{8BA12551-D6BC-4908-9762-538410E610EB}">
      <dgm:prSet/>
      <dgm:spPr/>
      <dgm:t>
        <a:bodyPr/>
        <a:lstStyle/>
        <a:p>
          <a:endParaRPr lang="en-GB"/>
        </a:p>
      </dgm:t>
    </dgm:pt>
    <dgm:pt modelId="{9A1FAB4A-A436-4207-B224-B458CC3F972B}" type="sibTrans" cxnId="{8BA12551-D6BC-4908-9762-538410E610EB}">
      <dgm:prSet/>
      <dgm:spPr/>
      <dgm:t>
        <a:bodyPr/>
        <a:lstStyle/>
        <a:p>
          <a:endParaRPr lang="en-GB"/>
        </a:p>
      </dgm:t>
    </dgm:pt>
    <dgm:pt modelId="{887A8B83-2AA3-48A6-9C3A-75BEBF7DC8A0}" type="pres">
      <dgm:prSet presAssocID="{797916AE-FD5D-476A-8B56-791DE05DB0B5}" presName="diagram" presStyleCnt="0">
        <dgm:presLayoutVars>
          <dgm:dir/>
          <dgm:resizeHandles val="exact"/>
        </dgm:presLayoutVars>
      </dgm:prSet>
      <dgm:spPr/>
    </dgm:pt>
    <dgm:pt modelId="{583637EA-219C-48C1-BA1F-D997AECA9E78}" type="pres">
      <dgm:prSet presAssocID="{57CAE2BF-8A8C-4FA2-AF94-CC71BB2D350F}" presName="node" presStyleLbl="node1" presStyleIdx="0" presStyleCnt="8" custLinFactNeighborX="-29734" custLinFactNeighborY="2319">
        <dgm:presLayoutVars>
          <dgm:bulletEnabled val="1"/>
        </dgm:presLayoutVars>
      </dgm:prSet>
      <dgm:spPr/>
    </dgm:pt>
    <dgm:pt modelId="{1B64D273-7477-42EB-B643-D5EE7C836B1D}" type="pres">
      <dgm:prSet presAssocID="{19006E91-C757-4BC3-928F-6D02535F385E}" presName="sibTrans" presStyleCnt="0"/>
      <dgm:spPr/>
    </dgm:pt>
    <dgm:pt modelId="{4B942919-B81D-401C-9D6F-755B31E579BC}" type="pres">
      <dgm:prSet presAssocID="{041EF18F-68B7-4ED9-9E29-475DF2557ADF}" presName="node" presStyleLbl="node1" presStyleIdx="1" presStyleCnt="8" custLinFactNeighborX="-919" custLinFactNeighborY="10029">
        <dgm:presLayoutVars>
          <dgm:bulletEnabled val="1"/>
        </dgm:presLayoutVars>
      </dgm:prSet>
      <dgm:spPr/>
    </dgm:pt>
    <dgm:pt modelId="{8CC5D834-9D9D-40B4-94FD-DE451CAD61AB}" type="pres">
      <dgm:prSet presAssocID="{1DD49D07-50CC-4575-97F9-157FEFCF1790}" presName="sibTrans" presStyleCnt="0"/>
      <dgm:spPr/>
    </dgm:pt>
    <dgm:pt modelId="{EB9D9DF3-5A45-43C3-AD15-07146BD69EBE}" type="pres">
      <dgm:prSet presAssocID="{5E047B37-471C-4F89-AD68-80AA5B1F34AF}" presName="node" presStyleLbl="node1" presStyleIdx="2" presStyleCnt="8">
        <dgm:presLayoutVars>
          <dgm:bulletEnabled val="1"/>
        </dgm:presLayoutVars>
      </dgm:prSet>
      <dgm:spPr/>
    </dgm:pt>
    <dgm:pt modelId="{08E00FEC-1924-4E16-8DF7-7CB5FD231E94}" type="pres">
      <dgm:prSet presAssocID="{5CDB8597-D384-404D-A75B-63270DBB3FA6}" presName="sibTrans" presStyleCnt="0"/>
      <dgm:spPr/>
    </dgm:pt>
    <dgm:pt modelId="{A01A320C-4C77-4E1A-B356-BD12C4A216B4}" type="pres">
      <dgm:prSet presAssocID="{AACA82A4-A0B9-467C-897D-2CB35AF6BF7B}" presName="node" presStyleLbl="node1" presStyleIdx="3" presStyleCnt="8" custLinFactNeighborX="-487" custLinFactNeighborY="4643">
        <dgm:presLayoutVars>
          <dgm:bulletEnabled val="1"/>
        </dgm:presLayoutVars>
      </dgm:prSet>
      <dgm:spPr/>
    </dgm:pt>
    <dgm:pt modelId="{3928DE1D-1B0E-4917-80DA-C6E1D95DD445}" type="pres">
      <dgm:prSet presAssocID="{448DFD05-86EB-400D-B99B-E8CF13948D8C}" presName="sibTrans" presStyleCnt="0"/>
      <dgm:spPr/>
    </dgm:pt>
    <dgm:pt modelId="{CA35A9F7-DC69-46F6-831D-510E89552D97}" type="pres">
      <dgm:prSet presAssocID="{CA900242-42D1-443B-B9F7-1DC0CF7364A1}" presName="node" presStyleLbl="node1" presStyleIdx="4" presStyleCnt="8">
        <dgm:presLayoutVars>
          <dgm:bulletEnabled val="1"/>
        </dgm:presLayoutVars>
      </dgm:prSet>
      <dgm:spPr/>
    </dgm:pt>
    <dgm:pt modelId="{8A45EDBC-8B4D-4B67-9151-71635C4AF818}" type="pres">
      <dgm:prSet presAssocID="{AC7CFEE0-3892-44B8-AEC8-2CA13A885C58}" presName="sibTrans" presStyleCnt="0"/>
      <dgm:spPr/>
    </dgm:pt>
    <dgm:pt modelId="{E58BDB59-F01F-467C-A6C4-24E7A2DB3989}" type="pres">
      <dgm:prSet presAssocID="{D3B2D483-DC28-459B-AA76-732180BC2C1E}" presName="node" presStyleLbl="node1" presStyleIdx="5" presStyleCnt="8" custLinFactNeighborX="5889" custLinFactNeighborY="2089">
        <dgm:presLayoutVars>
          <dgm:bulletEnabled val="1"/>
        </dgm:presLayoutVars>
      </dgm:prSet>
      <dgm:spPr/>
    </dgm:pt>
    <dgm:pt modelId="{D55A9715-3333-44AE-8900-A004B6136EED}" type="pres">
      <dgm:prSet presAssocID="{AB9A58D8-51BC-4858-B04C-53D582E0B94F}" presName="sibTrans" presStyleCnt="0"/>
      <dgm:spPr/>
    </dgm:pt>
    <dgm:pt modelId="{151EA927-EF6C-4D4F-8D27-228B556C7547}" type="pres">
      <dgm:prSet presAssocID="{EAFDFECE-837E-4B44-B6E9-F7D89C4FE042}" presName="node" presStyleLbl="node1" presStyleIdx="6" presStyleCnt="8" custLinFactNeighborX="-619" custLinFactNeighborY="1851">
        <dgm:presLayoutVars>
          <dgm:bulletEnabled val="1"/>
        </dgm:presLayoutVars>
      </dgm:prSet>
      <dgm:spPr/>
    </dgm:pt>
    <dgm:pt modelId="{79AEBC79-CDA5-4A7D-AE39-8B6CB6C641EC}" type="pres">
      <dgm:prSet presAssocID="{E8F55D47-3FA7-47D4-ACE5-34CE440F5DD8}" presName="sibTrans" presStyleCnt="0"/>
      <dgm:spPr/>
    </dgm:pt>
    <dgm:pt modelId="{89B571AF-FFA8-44EE-A728-2AD9780A650F}" type="pres">
      <dgm:prSet presAssocID="{AEA2EEFE-C46C-453A-9C2A-CB21BFEE9321}" presName="node" presStyleLbl="node1" presStyleIdx="7" presStyleCnt="8">
        <dgm:presLayoutVars>
          <dgm:bulletEnabled val="1"/>
        </dgm:presLayoutVars>
      </dgm:prSet>
      <dgm:spPr/>
    </dgm:pt>
  </dgm:ptLst>
  <dgm:cxnLst>
    <dgm:cxn modelId="{005D1A07-829B-4E5F-8666-C037E8991805}" srcId="{797916AE-FD5D-476A-8B56-791DE05DB0B5}" destId="{5E047B37-471C-4F89-AD68-80AA5B1F34AF}" srcOrd="2" destOrd="0" parTransId="{646956B5-EC7A-48FD-9565-D7BB06846039}" sibTransId="{5CDB8597-D384-404D-A75B-63270DBB3FA6}"/>
    <dgm:cxn modelId="{D2FF7035-0E4E-43F0-90C3-8A683CDB2E40}" type="presOf" srcId="{AACA82A4-A0B9-467C-897D-2CB35AF6BF7B}" destId="{A01A320C-4C77-4E1A-B356-BD12C4A216B4}" srcOrd="0" destOrd="0" presId="urn:microsoft.com/office/officeart/2005/8/layout/default"/>
    <dgm:cxn modelId="{CFD9C143-FF15-445F-BCDD-1300BE5937DF}" type="presOf" srcId="{5E047B37-471C-4F89-AD68-80AA5B1F34AF}" destId="{EB9D9DF3-5A45-43C3-AD15-07146BD69EBE}" srcOrd="0" destOrd="0" presId="urn:microsoft.com/office/officeart/2005/8/layout/default"/>
    <dgm:cxn modelId="{7652F04A-846E-4F5F-895D-8C99A6A3E51D}" srcId="{797916AE-FD5D-476A-8B56-791DE05DB0B5}" destId="{EAFDFECE-837E-4B44-B6E9-F7D89C4FE042}" srcOrd="6" destOrd="0" parTransId="{2D7ABB29-1D4D-4372-9FC6-9E59DB7AA1BA}" sibTransId="{E8F55D47-3FA7-47D4-ACE5-34CE440F5DD8}"/>
    <dgm:cxn modelId="{00541D4E-1F4F-4CF7-91B3-8DB710F03F14}" type="presOf" srcId="{EAFDFECE-837E-4B44-B6E9-F7D89C4FE042}" destId="{151EA927-EF6C-4D4F-8D27-228B556C7547}" srcOrd="0" destOrd="0" presId="urn:microsoft.com/office/officeart/2005/8/layout/default"/>
    <dgm:cxn modelId="{8BA12551-D6BC-4908-9762-538410E610EB}" srcId="{797916AE-FD5D-476A-8B56-791DE05DB0B5}" destId="{AEA2EEFE-C46C-453A-9C2A-CB21BFEE9321}" srcOrd="7" destOrd="0" parTransId="{A7E9B27D-D10E-429E-A3B3-D3051E5FAB71}" sibTransId="{9A1FAB4A-A436-4207-B224-B458CC3F972B}"/>
    <dgm:cxn modelId="{6708AD71-BF2C-42A3-805B-6319F4DFDC63}" srcId="{797916AE-FD5D-476A-8B56-791DE05DB0B5}" destId="{57CAE2BF-8A8C-4FA2-AF94-CC71BB2D350F}" srcOrd="0" destOrd="0" parTransId="{9F94B84B-28B7-4EB8-BC68-4F573EE74ED0}" sibTransId="{19006E91-C757-4BC3-928F-6D02535F385E}"/>
    <dgm:cxn modelId="{16BD4172-F014-4E0A-8660-C7CFF2B8BB02}" srcId="{797916AE-FD5D-476A-8B56-791DE05DB0B5}" destId="{AACA82A4-A0B9-467C-897D-2CB35AF6BF7B}" srcOrd="3" destOrd="0" parTransId="{664054D3-8414-4F37-AFAF-BB1AFC728790}" sibTransId="{448DFD05-86EB-400D-B99B-E8CF13948D8C}"/>
    <dgm:cxn modelId="{EE649E98-98EB-449E-BA70-565E116F4397}" type="presOf" srcId="{CA900242-42D1-443B-B9F7-1DC0CF7364A1}" destId="{CA35A9F7-DC69-46F6-831D-510E89552D97}" srcOrd="0" destOrd="0" presId="urn:microsoft.com/office/officeart/2005/8/layout/default"/>
    <dgm:cxn modelId="{D7B14B9C-E562-4469-B351-6BD231755313}" type="presOf" srcId="{AEA2EEFE-C46C-453A-9C2A-CB21BFEE9321}" destId="{89B571AF-FFA8-44EE-A728-2AD9780A650F}" srcOrd="0" destOrd="0" presId="urn:microsoft.com/office/officeart/2005/8/layout/default"/>
    <dgm:cxn modelId="{789E6CA2-E937-43C7-81A3-437740BF162E}" srcId="{797916AE-FD5D-476A-8B56-791DE05DB0B5}" destId="{D3B2D483-DC28-459B-AA76-732180BC2C1E}" srcOrd="5" destOrd="0" parTransId="{D4E2AE9F-1140-471C-B4D5-CE6DF35FA64D}" sibTransId="{AB9A58D8-51BC-4858-B04C-53D582E0B94F}"/>
    <dgm:cxn modelId="{0A6C05A7-4187-4D26-810F-5B71EFA47494}" type="presOf" srcId="{797916AE-FD5D-476A-8B56-791DE05DB0B5}" destId="{887A8B83-2AA3-48A6-9C3A-75BEBF7DC8A0}" srcOrd="0" destOrd="0" presId="urn:microsoft.com/office/officeart/2005/8/layout/default"/>
    <dgm:cxn modelId="{F18C13AA-EA5D-4F43-8E2D-9F9B16516244}" srcId="{797916AE-FD5D-476A-8B56-791DE05DB0B5}" destId="{CA900242-42D1-443B-B9F7-1DC0CF7364A1}" srcOrd="4" destOrd="0" parTransId="{8AA8A1DA-DB19-4A30-BC53-8F3383E7C3A6}" sibTransId="{AC7CFEE0-3892-44B8-AEC8-2CA13A885C58}"/>
    <dgm:cxn modelId="{D38275B1-DFE4-40D7-B57F-60FA2429DE64}" type="presOf" srcId="{041EF18F-68B7-4ED9-9E29-475DF2557ADF}" destId="{4B942919-B81D-401C-9D6F-755B31E579BC}" srcOrd="0" destOrd="0" presId="urn:microsoft.com/office/officeart/2005/8/layout/default"/>
    <dgm:cxn modelId="{BE022AD3-8439-404F-BE3A-08CCC0DF766B}" type="presOf" srcId="{57CAE2BF-8A8C-4FA2-AF94-CC71BB2D350F}" destId="{583637EA-219C-48C1-BA1F-D997AECA9E78}" srcOrd="0" destOrd="0" presId="urn:microsoft.com/office/officeart/2005/8/layout/default"/>
    <dgm:cxn modelId="{DA16E2DB-9FBC-4B8B-8E01-249860E29412}" type="presOf" srcId="{D3B2D483-DC28-459B-AA76-732180BC2C1E}" destId="{E58BDB59-F01F-467C-A6C4-24E7A2DB3989}" srcOrd="0" destOrd="0" presId="urn:microsoft.com/office/officeart/2005/8/layout/default"/>
    <dgm:cxn modelId="{2E9029F0-4531-4D24-85D6-3AB9D6071167}" srcId="{797916AE-FD5D-476A-8B56-791DE05DB0B5}" destId="{041EF18F-68B7-4ED9-9E29-475DF2557ADF}" srcOrd="1" destOrd="0" parTransId="{7CE0EF74-9E7D-49FB-9AF9-37B3EED848F1}" sibTransId="{1DD49D07-50CC-4575-97F9-157FEFCF1790}"/>
    <dgm:cxn modelId="{55BC055A-3878-4BB2-908E-54F29B9E9369}" type="presParOf" srcId="{887A8B83-2AA3-48A6-9C3A-75BEBF7DC8A0}" destId="{583637EA-219C-48C1-BA1F-D997AECA9E78}" srcOrd="0" destOrd="0" presId="urn:microsoft.com/office/officeart/2005/8/layout/default"/>
    <dgm:cxn modelId="{6F5CCC29-68A1-442C-A083-D6E0D19032CB}" type="presParOf" srcId="{887A8B83-2AA3-48A6-9C3A-75BEBF7DC8A0}" destId="{1B64D273-7477-42EB-B643-D5EE7C836B1D}" srcOrd="1" destOrd="0" presId="urn:microsoft.com/office/officeart/2005/8/layout/default"/>
    <dgm:cxn modelId="{ACD58C83-DF57-44E9-96AA-990CD1EC7ABC}" type="presParOf" srcId="{887A8B83-2AA3-48A6-9C3A-75BEBF7DC8A0}" destId="{4B942919-B81D-401C-9D6F-755B31E579BC}" srcOrd="2" destOrd="0" presId="urn:microsoft.com/office/officeart/2005/8/layout/default"/>
    <dgm:cxn modelId="{6E7D9B09-C559-4CE3-BCFF-EBFCD059357D}" type="presParOf" srcId="{887A8B83-2AA3-48A6-9C3A-75BEBF7DC8A0}" destId="{8CC5D834-9D9D-40B4-94FD-DE451CAD61AB}" srcOrd="3" destOrd="0" presId="urn:microsoft.com/office/officeart/2005/8/layout/default"/>
    <dgm:cxn modelId="{388020BE-138E-498D-97DD-C377DE1E9BBC}" type="presParOf" srcId="{887A8B83-2AA3-48A6-9C3A-75BEBF7DC8A0}" destId="{EB9D9DF3-5A45-43C3-AD15-07146BD69EBE}" srcOrd="4" destOrd="0" presId="urn:microsoft.com/office/officeart/2005/8/layout/default"/>
    <dgm:cxn modelId="{3FC98879-3E36-4B71-8D01-C7C2A4475860}" type="presParOf" srcId="{887A8B83-2AA3-48A6-9C3A-75BEBF7DC8A0}" destId="{08E00FEC-1924-4E16-8DF7-7CB5FD231E94}" srcOrd="5" destOrd="0" presId="urn:microsoft.com/office/officeart/2005/8/layout/default"/>
    <dgm:cxn modelId="{0B9B8E97-3D88-4C90-BC91-261AF071D8FA}" type="presParOf" srcId="{887A8B83-2AA3-48A6-9C3A-75BEBF7DC8A0}" destId="{A01A320C-4C77-4E1A-B356-BD12C4A216B4}" srcOrd="6" destOrd="0" presId="urn:microsoft.com/office/officeart/2005/8/layout/default"/>
    <dgm:cxn modelId="{EBFEAD3C-CF47-4109-97B3-E926F59A6A83}" type="presParOf" srcId="{887A8B83-2AA3-48A6-9C3A-75BEBF7DC8A0}" destId="{3928DE1D-1B0E-4917-80DA-C6E1D95DD445}" srcOrd="7" destOrd="0" presId="urn:microsoft.com/office/officeart/2005/8/layout/default"/>
    <dgm:cxn modelId="{23A8B34A-1F95-4C2A-B9A7-034A56EC9B69}" type="presParOf" srcId="{887A8B83-2AA3-48A6-9C3A-75BEBF7DC8A0}" destId="{CA35A9F7-DC69-46F6-831D-510E89552D97}" srcOrd="8" destOrd="0" presId="urn:microsoft.com/office/officeart/2005/8/layout/default"/>
    <dgm:cxn modelId="{ECA85676-3CCC-459E-AB83-2551CFEB1350}" type="presParOf" srcId="{887A8B83-2AA3-48A6-9C3A-75BEBF7DC8A0}" destId="{8A45EDBC-8B4D-4B67-9151-71635C4AF818}" srcOrd="9" destOrd="0" presId="urn:microsoft.com/office/officeart/2005/8/layout/default"/>
    <dgm:cxn modelId="{81DDAC20-80CF-47B4-AEBC-C5810DD7EEF8}" type="presParOf" srcId="{887A8B83-2AA3-48A6-9C3A-75BEBF7DC8A0}" destId="{E58BDB59-F01F-467C-A6C4-24E7A2DB3989}" srcOrd="10" destOrd="0" presId="urn:microsoft.com/office/officeart/2005/8/layout/default"/>
    <dgm:cxn modelId="{E922312F-28BB-4FF3-9B29-9D3718D67253}" type="presParOf" srcId="{887A8B83-2AA3-48A6-9C3A-75BEBF7DC8A0}" destId="{D55A9715-3333-44AE-8900-A004B6136EED}" srcOrd="11" destOrd="0" presId="urn:microsoft.com/office/officeart/2005/8/layout/default"/>
    <dgm:cxn modelId="{CAA5A334-C183-462E-A5D1-FEB69DEB34A4}" type="presParOf" srcId="{887A8B83-2AA3-48A6-9C3A-75BEBF7DC8A0}" destId="{151EA927-EF6C-4D4F-8D27-228B556C7547}" srcOrd="12" destOrd="0" presId="urn:microsoft.com/office/officeart/2005/8/layout/default"/>
    <dgm:cxn modelId="{DFF032CC-0A83-40F9-B20A-6652B626FD31}" type="presParOf" srcId="{887A8B83-2AA3-48A6-9C3A-75BEBF7DC8A0}" destId="{79AEBC79-CDA5-4A7D-AE39-8B6CB6C641EC}" srcOrd="13" destOrd="0" presId="urn:microsoft.com/office/officeart/2005/8/layout/default"/>
    <dgm:cxn modelId="{040E72CA-64E5-473C-BB47-23C8A4D325CA}" type="presParOf" srcId="{887A8B83-2AA3-48A6-9C3A-75BEBF7DC8A0}" destId="{89B571AF-FFA8-44EE-A728-2AD9780A650F}" srcOrd="14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7916AE-FD5D-476A-8B56-791DE05DB0B5}" type="doc">
      <dgm:prSet loTypeId="urn:microsoft.com/office/officeart/2005/8/layout/default" loCatId="list" qsTypeId="urn:microsoft.com/office/officeart/2005/8/quickstyle/simple1#4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23619192-E431-4232-8F4B-2CC5C200B7DB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Hints and Tips Booklet 2026</a:t>
          </a:r>
          <a:endParaRPr lang="en-US" dirty="0">
            <a:solidFill>
              <a:schemeClr val="tx1"/>
            </a:solidFill>
          </a:endParaRPr>
        </a:p>
      </dgm:t>
    </dgm:pt>
    <dgm:pt modelId="{6C824CE4-B9A6-449A-A558-AB2F7CF81E43}" type="parTrans" cxnId="{7E91E394-087F-465A-BD46-CCB619CCC3B9}">
      <dgm:prSet/>
      <dgm:spPr/>
      <dgm:t>
        <a:bodyPr/>
        <a:lstStyle/>
        <a:p>
          <a:endParaRPr lang="en-US"/>
        </a:p>
      </dgm:t>
    </dgm:pt>
    <dgm:pt modelId="{1A72A540-1132-47A3-B07B-15065BF411E2}" type="sibTrans" cxnId="{7E91E394-087F-465A-BD46-CCB619CCC3B9}">
      <dgm:prSet/>
      <dgm:spPr/>
      <dgm:t>
        <a:bodyPr/>
        <a:lstStyle/>
        <a:p>
          <a:endParaRPr lang="en-US"/>
        </a:p>
      </dgm:t>
    </dgm:pt>
    <dgm:pt modelId="{08B24802-98D6-44D9-95CE-8B6121B221C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GB" sz="2400" b="1" dirty="0">
              <a:solidFill>
                <a:srgbClr val="002060"/>
              </a:solidFill>
            </a:rPr>
            <a:t>How places were offered in RBKC/ Westminster  Schools in 2025/6</a:t>
          </a:r>
          <a:r>
            <a:rPr lang="en-GB" sz="2400" dirty="0"/>
            <a:t>.</a:t>
          </a:r>
        </a:p>
      </dgm:t>
    </dgm:pt>
    <dgm:pt modelId="{DD1CB110-B7D3-4ADE-A357-1EC497B745D9}" type="parTrans" cxnId="{FC738DD0-B5D2-4258-B094-029FFC2A32D7}">
      <dgm:prSet/>
      <dgm:spPr/>
      <dgm:t>
        <a:bodyPr/>
        <a:lstStyle/>
        <a:p>
          <a:endParaRPr lang="en-GB"/>
        </a:p>
      </dgm:t>
    </dgm:pt>
    <dgm:pt modelId="{9C1365E9-40AE-4B65-A3BD-C9F3788B4617}" type="sibTrans" cxnId="{FC738DD0-B5D2-4258-B094-029FFC2A32D7}">
      <dgm:prSet/>
      <dgm:spPr/>
      <dgm:t>
        <a:bodyPr/>
        <a:lstStyle/>
        <a:p>
          <a:endParaRPr lang="en-GB"/>
        </a:p>
      </dgm:t>
    </dgm:pt>
    <dgm:pt modelId="{532CAE07-8268-4421-823C-9F4A7447263D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How places were offered for each school in the Bi-borough area</a:t>
          </a:r>
          <a:endParaRPr lang="en-GB" b="1" dirty="0">
            <a:solidFill>
              <a:srgbClr val="002060"/>
            </a:solidFill>
          </a:endParaRPr>
        </a:p>
      </dgm:t>
    </dgm:pt>
    <dgm:pt modelId="{6CBE7C09-3CA2-453B-8923-2599FC00184E}" type="parTrans" cxnId="{3B75DC42-BE29-43CD-925C-8EDA30C56295}">
      <dgm:prSet/>
      <dgm:spPr/>
      <dgm:t>
        <a:bodyPr/>
        <a:lstStyle/>
        <a:p>
          <a:endParaRPr lang="en-GB"/>
        </a:p>
      </dgm:t>
    </dgm:pt>
    <dgm:pt modelId="{A71091F7-15B5-4AC1-B872-6D628302A179}" type="sibTrans" cxnId="{3B75DC42-BE29-43CD-925C-8EDA30C56295}">
      <dgm:prSet/>
      <dgm:spPr/>
      <dgm:t>
        <a:bodyPr/>
        <a:lstStyle/>
        <a:p>
          <a:endParaRPr lang="en-GB"/>
        </a:p>
      </dgm:t>
    </dgm:pt>
    <dgm:pt modelId="{6B75E7C1-B9A0-42B2-B3CC-845AA9CA1452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rgbClr val="002060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Secondary transfer 2026 - schools with potential availability (2).pdf</a:t>
          </a:r>
          <a:endParaRPr lang="en-GB" b="1" dirty="0">
            <a:solidFill>
              <a:srgbClr val="002060"/>
            </a:solidFill>
          </a:endParaRPr>
        </a:p>
      </dgm:t>
    </dgm:pt>
    <dgm:pt modelId="{D73BF162-A283-4BB6-93CF-1A5B61D3861B}" type="parTrans" cxnId="{E4894FC0-DA9A-4A7E-A09E-023A6C107E27}">
      <dgm:prSet/>
      <dgm:spPr/>
      <dgm:t>
        <a:bodyPr/>
        <a:lstStyle/>
        <a:p>
          <a:endParaRPr lang="en-GB"/>
        </a:p>
      </dgm:t>
    </dgm:pt>
    <dgm:pt modelId="{2BBF1CDB-2292-4B68-A518-F6ED8872EBE2}" type="sibTrans" cxnId="{E4894FC0-DA9A-4A7E-A09E-023A6C107E27}">
      <dgm:prSet/>
      <dgm:spPr/>
      <dgm:t>
        <a:bodyPr/>
        <a:lstStyle/>
        <a:p>
          <a:endParaRPr lang="en-GB"/>
        </a:p>
      </dgm:t>
    </dgm:pt>
    <dgm:pt modelId="{AACA82A4-A0B9-467C-897D-2CB35AF6BF7B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GB" b="1" dirty="0">
              <a:solidFill>
                <a:srgbClr val="00206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RBKC - Secondary Admissions Brochure 2026 (2).pdf</a:t>
          </a:r>
          <a:endParaRPr lang="en-GB" b="1" dirty="0">
            <a:solidFill>
              <a:srgbClr val="002060"/>
            </a:solidFill>
          </a:endParaRPr>
        </a:p>
      </dgm:t>
    </dgm:pt>
    <dgm:pt modelId="{664054D3-8414-4F37-AFAF-BB1AFC728790}" type="parTrans" cxnId="{16BD4172-F014-4E0A-8660-C7CFF2B8BB02}">
      <dgm:prSet/>
      <dgm:spPr/>
      <dgm:t>
        <a:bodyPr/>
        <a:lstStyle/>
        <a:p>
          <a:endParaRPr lang="en-GB"/>
        </a:p>
      </dgm:t>
    </dgm:pt>
    <dgm:pt modelId="{448DFD05-86EB-400D-B99B-E8CF13948D8C}" type="sibTrans" cxnId="{16BD4172-F014-4E0A-8660-C7CFF2B8BB02}">
      <dgm:prSet/>
      <dgm:spPr/>
      <dgm:t>
        <a:bodyPr/>
        <a:lstStyle/>
        <a:p>
          <a:endParaRPr lang="en-GB"/>
        </a:p>
      </dgm:t>
    </dgm:pt>
    <dgm:pt modelId="{A6E335D2-3328-42F3-9A52-1C7DF7910F19}">
      <dgm:prSet/>
      <dgm:spPr>
        <a:solidFill>
          <a:schemeClr val="accent4"/>
        </a:solidFill>
      </dgm:spPr>
      <dgm:t>
        <a:bodyPr/>
        <a:lstStyle/>
        <a:p>
          <a:pPr>
            <a:buNone/>
          </a:pPr>
          <a:r>
            <a:rPr lang="en-GB" b="1" dirty="0">
              <a:solidFill>
                <a:schemeClr val="tx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Starting secondary school | Royal Borough of Kensington and Chelsea</a:t>
          </a:r>
          <a:endParaRPr lang="en-GB" b="1" dirty="0">
            <a:solidFill>
              <a:schemeClr val="tx1"/>
            </a:solidFill>
          </a:endParaRPr>
        </a:p>
      </dgm:t>
    </dgm:pt>
    <dgm:pt modelId="{E8BECFAF-9C67-49AB-AD2A-5A82C15ED30D}" type="parTrans" cxnId="{079830CB-F204-4F5F-BAF0-8EE0F094EF6A}">
      <dgm:prSet/>
      <dgm:spPr/>
      <dgm:t>
        <a:bodyPr/>
        <a:lstStyle/>
        <a:p>
          <a:endParaRPr lang="en-GB"/>
        </a:p>
      </dgm:t>
    </dgm:pt>
    <dgm:pt modelId="{2F649650-A6E6-48E8-9BDA-0F942260A0CC}" type="sibTrans" cxnId="{079830CB-F204-4F5F-BAF0-8EE0F094EF6A}">
      <dgm:prSet/>
      <dgm:spPr/>
      <dgm:t>
        <a:bodyPr/>
        <a:lstStyle/>
        <a:p>
          <a:endParaRPr lang="en-GB"/>
        </a:p>
      </dgm:t>
    </dgm:pt>
    <dgm:pt modelId="{DAE3C525-DAC7-4D94-ADBA-7048D33FF72E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tx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Starting secondary school | Royal Borough of Kensington and Chelsea</a:t>
          </a:r>
          <a:endParaRPr lang="en-GB" b="1" dirty="0">
            <a:solidFill>
              <a:schemeClr val="tx1"/>
            </a:solidFill>
          </a:endParaRPr>
        </a:p>
      </dgm:t>
    </dgm:pt>
    <dgm:pt modelId="{85294DB5-8FBF-4F91-AEC8-4092A64C531B}" type="parTrans" cxnId="{3D0EAE25-236A-4142-8B1D-9A4B449C9538}">
      <dgm:prSet/>
      <dgm:spPr/>
      <dgm:t>
        <a:bodyPr/>
        <a:lstStyle/>
        <a:p>
          <a:endParaRPr lang="en-GB"/>
        </a:p>
      </dgm:t>
    </dgm:pt>
    <dgm:pt modelId="{E5798E9A-977A-45F3-A010-C67371F97EB0}" type="sibTrans" cxnId="{3D0EAE25-236A-4142-8B1D-9A4B449C9538}">
      <dgm:prSet/>
      <dgm:spPr/>
      <dgm:t>
        <a:bodyPr/>
        <a:lstStyle/>
        <a:p>
          <a:endParaRPr lang="en-GB"/>
        </a:p>
      </dgm:t>
    </dgm:pt>
    <dgm:pt modelId="{887A8B83-2AA3-48A6-9C3A-75BEBF7DC8A0}" type="pres">
      <dgm:prSet presAssocID="{797916AE-FD5D-476A-8B56-791DE05DB0B5}" presName="diagram" presStyleCnt="0">
        <dgm:presLayoutVars>
          <dgm:dir/>
          <dgm:resizeHandles val="exact"/>
        </dgm:presLayoutVars>
      </dgm:prSet>
      <dgm:spPr/>
    </dgm:pt>
    <dgm:pt modelId="{ABF12FC7-8E48-4556-A288-77EC899C10E0}" type="pres">
      <dgm:prSet presAssocID="{08B24802-98D6-44D9-95CE-8B6121B221C6}" presName="node" presStyleLbl="node1" presStyleIdx="0" presStyleCnt="7" custLinFactNeighborX="22094" custLinFactNeighborY="-304">
        <dgm:presLayoutVars>
          <dgm:bulletEnabled val="1"/>
        </dgm:presLayoutVars>
      </dgm:prSet>
      <dgm:spPr/>
    </dgm:pt>
    <dgm:pt modelId="{B14EBE49-46DD-47EE-9273-0CB9D92031BD}" type="pres">
      <dgm:prSet presAssocID="{9C1365E9-40AE-4B65-A3BD-C9F3788B4617}" presName="sibTrans" presStyleCnt="0"/>
      <dgm:spPr/>
    </dgm:pt>
    <dgm:pt modelId="{173AA3F1-50E4-4173-B3C0-F27A5AE6F49A}" type="pres">
      <dgm:prSet presAssocID="{532CAE07-8268-4421-823C-9F4A7447263D}" presName="node" presStyleLbl="node1" presStyleIdx="1" presStyleCnt="7" custLinFactNeighborX="14296" custLinFactNeighborY="-304">
        <dgm:presLayoutVars>
          <dgm:bulletEnabled val="1"/>
        </dgm:presLayoutVars>
      </dgm:prSet>
      <dgm:spPr/>
    </dgm:pt>
    <dgm:pt modelId="{6D0E175F-D783-412E-B2B0-1BDF2A98AC0D}" type="pres">
      <dgm:prSet presAssocID="{A71091F7-15B5-4AC1-B872-6D628302A179}" presName="sibTrans" presStyleCnt="0"/>
      <dgm:spPr/>
    </dgm:pt>
    <dgm:pt modelId="{6B418FDE-F6C1-4473-BE50-0C8FA69959D1}" type="pres">
      <dgm:prSet presAssocID="{A6E335D2-3328-42F3-9A52-1C7DF7910F19}" presName="node" presStyleLbl="node1" presStyleIdx="2" presStyleCnt="7" custLinFactNeighborX="5948" custLinFactNeighborY="1487">
        <dgm:presLayoutVars>
          <dgm:bulletEnabled val="1"/>
        </dgm:presLayoutVars>
      </dgm:prSet>
      <dgm:spPr/>
    </dgm:pt>
    <dgm:pt modelId="{B5EDB5D2-AFCE-42E9-99DE-CD9B84368854}" type="pres">
      <dgm:prSet presAssocID="{2F649650-A6E6-48E8-9BDA-0F942260A0CC}" presName="sibTrans" presStyleCnt="0"/>
      <dgm:spPr/>
    </dgm:pt>
    <dgm:pt modelId="{A01A320C-4C77-4E1A-B356-BD12C4A216B4}" type="pres">
      <dgm:prSet presAssocID="{AACA82A4-A0B9-467C-897D-2CB35AF6BF7B}" presName="node" presStyleLbl="node1" presStyleIdx="3" presStyleCnt="7" custLinFactNeighborX="2247" custLinFactNeighborY="-2635">
        <dgm:presLayoutVars>
          <dgm:bulletEnabled val="1"/>
        </dgm:presLayoutVars>
      </dgm:prSet>
      <dgm:spPr/>
    </dgm:pt>
    <dgm:pt modelId="{3928DE1D-1B0E-4917-80DA-C6E1D95DD445}" type="pres">
      <dgm:prSet presAssocID="{448DFD05-86EB-400D-B99B-E8CF13948D8C}" presName="sibTrans" presStyleCnt="0"/>
      <dgm:spPr/>
    </dgm:pt>
    <dgm:pt modelId="{96D9B40E-AE69-49E9-9C00-7D65AA34A89C}" type="pres">
      <dgm:prSet presAssocID="{6B75E7C1-B9A0-42B2-B3CC-845AA9CA1452}" presName="node" presStyleLbl="node1" presStyleIdx="4" presStyleCnt="7" custLinFactNeighborX="-27168" custLinFactNeighborY="4477">
        <dgm:presLayoutVars>
          <dgm:bulletEnabled val="1"/>
        </dgm:presLayoutVars>
      </dgm:prSet>
      <dgm:spPr/>
    </dgm:pt>
    <dgm:pt modelId="{29F4DE06-AC67-4604-B9A4-C8A529229712}" type="pres">
      <dgm:prSet presAssocID="{2BBF1CDB-2292-4B68-A518-F6ED8872EBE2}" presName="sibTrans" presStyleCnt="0"/>
      <dgm:spPr/>
    </dgm:pt>
    <dgm:pt modelId="{96C94EDB-2F10-49A5-8403-453367977631}" type="pres">
      <dgm:prSet presAssocID="{23619192-E431-4232-8F4B-2CC5C200B7DB}" presName="node" presStyleLbl="node1" presStyleIdx="5" presStyleCnt="7" custLinFactNeighborX="-18689" custLinFactNeighborY="4560">
        <dgm:presLayoutVars>
          <dgm:bulletEnabled val="1"/>
        </dgm:presLayoutVars>
      </dgm:prSet>
      <dgm:spPr/>
    </dgm:pt>
    <dgm:pt modelId="{8C7DD4F5-FA53-4B4E-A086-C7B7E75C7B5A}" type="pres">
      <dgm:prSet presAssocID="{1A72A540-1132-47A3-B07B-15065BF411E2}" presName="sibTrans" presStyleCnt="0"/>
      <dgm:spPr/>
    </dgm:pt>
    <dgm:pt modelId="{56111636-2774-4743-BCFA-39C1C6AD120A}" type="pres">
      <dgm:prSet presAssocID="{DAE3C525-DAC7-4D94-ADBA-7048D33FF72E}" presName="node" presStyleLbl="node1" presStyleIdx="6" presStyleCnt="7">
        <dgm:presLayoutVars>
          <dgm:bulletEnabled val="1"/>
        </dgm:presLayoutVars>
      </dgm:prSet>
      <dgm:spPr/>
    </dgm:pt>
  </dgm:ptLst>
  <dgm:cxnLst>
    <dgm:cxn modelId="{3D0EAE25-236A-4142-8B1D-9A4B449C9538}" srcId="{797916AE-FD5D-476A-8B56-791DE05DB0B5}" destId="{DAE3C525-DAC7-4D94-ADBA-7048D33FF72E}" srcOrd="6" destOrd="0" parTransId="{85294DB5-8FBF-4F91-AEC8-4092A64C531B}" sibTransId="{E5798E9A-977A-45F3-A010-C67371F97EB0}"/>
    <dgm:cxn modelId="{D2FF7035-0E4E-43F0-90C3-8A683CDB2E40}" type="presOf" srcId="{AACA82A4-A0B9-467C-897D-2CB35AF6BF7B}" destId="{A01A320C-4C77-4E1A-B356-BD12C4A216B4}" srcOrd="0" destOrd="0" presId="urn:microsoft.com/office/officeart/2005/8/layout/default"/>
    <dgm:cxn modelId="{3B75DC42-BE29-43CD-925C-8EDA30C56295}" srcId="{797916AE-FD5D-476A-8B56-791DE05DB0B5}" destId="{532CAE07-8268-4421-823C-9F4A7447263D}" srcOrd="1" destOrd="0" parTransId="{6CBE7C09-3CA2-453B-8923-2599FC00184E}" sibTransId="{A71091F7-15B5-4AC1-B872-6D628302A179}"/>
    <dgm:cxn modelId="{16BD4172-F014-4E0A-8660-C7CFF2B8BB02}" srcId="{797916AE-FD5D-476A-8B56-791DE05DB0B5}" destId="{AACA82A4-A0B9-467C-897D-2CB35AF6BF7B}" srcOrd="3" destOrd="0" parTransId="{664054D3-8414-4F37-AFAF-BB1AFC728790}" sibTransId="{448DFD05-86EB-400D-B99B-E8CF13948D8C}"/>
    <dgm:cxn modelId="{78077155-6ADD-4F0C-A665-711B8BED25D8}" type="presOf" srcId="{08B24802-98D6-44D9-95CE-8B6121B221C6}" destId="{ABF12FC7-8E48-4556-A288-77EC899C10E0}" srcOrd="0" destOrd="0" presId="urn:microsoft.com/office/officeart/2005/8/layout/default"/>
    <dgm:cxn modelId="{EAA4AC82-DB30-4C18-B379-169CE6E336B1}" type="presOf" srcId="{A6E335D2-3328-42F3-9A52-1C7DF7910F19}" destId="{6B418FDE-F6C1-4473-BE50-0C8FA69959D1}" srcOrd="0" destOrd="0" presId="urn:microsoft.com/office/officeart/2005/8/layout/default"/>
    <dgm:cxn modelId="{7E91E394-087F-465A-BD46-CCB619CCC3B9}" srcId="{797916AE-FD5D-476A-8B56-791DE05DB0B5}" destId="{23619192-E431-4232-8F4B-2CC5C200B7DB}" srcOrd="5" destOrd="0" parTransId="{6C824CE4-B9A6-449A-A558-AB2F7CF81E43}" sibTransId="{1A72A540-1132-47A3-B07B-15065BF411E2}"/>
    <dgm:cxn modelId="{638A6E98-6AFE-47C4-A94F-4BDC2BFD9506}" type="presOf" srcId="{532CAE07-8268-4421-823C-9F4A7447263D}" destId="{173AA3F1-50E4-4173-B3C0-F27A5AE6F49A}" srcOrd="0" destOrd="0" presId="urn:microsoft.com/office/officeart/2005/8/layout/default"/>
    <dgm:cxn modelId="{2F7778A4-CB94-4A48-87A5-06ADCF22C839}" type="presOf" srcId="{DAE3C525-DAC7-4D94-ADBA-7048D33FF72E}" destId="{56111636-2774-4743-BCFA-39C1C6AD120A}" srcOrd="0" destOrd="0" presId="urn:microsoft.com/office/officeart/2005/8/layout/default"/>
    <dgm:cxn modelId="{0A6C05A7-4187-4D26-810F-5B71EFA47494}" type="presOf" srcId="{797916AE-FD5D-476A-8B56-791DE05DB0B5}" destId="{887A8B83-2AA3-48A6-9C3A-75BEBF7DC8A0}" srcOrd="0" destOrd="0" presId="urn:microsoft.com/office/officeart/2005/8/layout/default"/>
    <dgm:cxn modelId="{E4894FC0-DA9A-4A7E-A09E-023A6C107E27}" srcId="{797916AE-FD5D-476A-8B56-791DE05DB0B5}" destId="{6B75E7C1-B9A0-42B2-B3CC-845AA9CA1452}" srcOrd="4" destOrd="0" parTransId="{D73BF162-A283-4BB6-93CF-1A5B61D3861B}" sibTransId="{2BBF1CDB-2292-4B68-A518-F6ED8872EBE2}"/>
    <dgm:cxn modelId="{079830CB-F204-4F5F-BAF0-8EE0F094EF6A}" srcId="{797916AE-FD5D-476A-8B56-791DE05DB0B5}" destId="{A6E335D2-3328-42F3-9A52-1C7DF7910F19}" srcOrd="2" destOrd="0" parTransId="{E8BECFAF-9C67-49AB-AD2A-5A82C15ED30D}" sibTransId="{2F649650-A6E6-48E8-9BDA-0F942260A0CC}"/>
    <dgm:cxn modelId="{FC738DD0-B5D2-4258-B094-029FFC2A32D7}" srcId="{797916AE-FD5D-476A-8B56-791DE05DB0B5}" destId="{08B24802-98D6-44D9-95CE-8B6121B221C6}" srcOrd="0" destOrd="0" parTransId="{DD1CB110-B7D3-4ADE-A357-1EC497B745D9}" sibTransId="{9C1365E9-40AE-4B65-A3BD-C9F3788B4617}"/>
    <dgm:cxn modelId="{22A8E2E1-3336-4EE2-8427-D6F4EA0E595F}" type="presOf" srcId="{23619192-E431-4232-8F4B-2CC5C200B7DB}" destId="{96C94EDB-2F10-49A5-8403-453367977631}" srcOrd="0" destOrd="0" presId="urn:microsoft.com/office/officeart/2005/8/layout/default"/>
    <dgm:cxn modelId="{FE8068E5-BD92-456A-A3F3-55A6E7A937A8}" type="presOf" srcId="{6B75E7C1-B9A0-42B2-B3CC-845AA9CA1452}" destId="{96D9B40E-AE69-49E9-9C00-7D65AA34A89C}" srcOrd="0" destOrd="0" presId="urn:microsoft.com/office/officeart/2005/8/layout/default"/>
    <dgm:cxn modelId="{D36B922F-A0F7-4C14-9793-BA3DE19DF817}" type="presParOf" srcId="{887A8B83-2AA3-48A6-9C3A-75BEBF7DC8A0}" destId="{ABF12FC7-8E48-4556-A288-77EC899C10E0}" srcOrd="0" destOrd="0" presId="urn:microsoft.com/office/officeart/2005/8/layout/default"/>
    <dgm:cxn modelId="{0FD7F95F-17E4-4C62-B994-7453E546362E}" type="presParOf" srcId="{887A8B83-2AA3-48A6-9C3A-75BEBF7DC8A0}" destId="{B14EBE49-46DD-47EE-9273-0CB9D92031BD}" srcOrd="1" destOrd="0" presId="urn:microsoft.com/office/officeart/2005/8/layout/default"/>
    <dgm:cxn modelId="{E0C244BF-B019-437C-8031-00651B4EE1BC}" type="presParOf" srcId="{887A8B83-2AA3-48A6-9C3A-75BEBF7DC8A0}" destId="{173AA3F1-50E4-4173-B3C0-F27A5AE6F49A}" srcOrd="2" destOrd="0" presId="urn:microsoft.com/office/officeart/2005/8/layout/default"/>
    <dgm:cxn modelId="{AFB6B9F6-271F-4476-83D8-F9B827EAF082}" type="presParOf" srcId="{887A8B83-2AA3-48A6-9C3A-75BEBF7DC8A0}" destId="{6D0E175F-D783-412E-B2B0-1BDF2A98AC0D}" srcOrd="3" destOrd="0" presId="urn:microsoft.com/office/officeart/2005/8/layout/default"/>
    <dgm:cxn modelId="{39823049-CD22-4788-B3EA-912DB80CCA11}" type="presParOf" srcId="{887A8B83-2AA3-48A6-9C3A-75BEBF7DC8A0}" destId="{6B418FDE-F6C1-4473-BE50-0C8FA69959D1}" srcOrd="4" destOrd="0" presId="urn:microsoft.com/office/officeart/2005/8/layout/default"/>
    <dgm:cxn modelId="{12F23A39-12A0-482B-A0D2-F65F9EC8418F}" type="presParOf" srcId="{887A8B83-2AA3-48A6-9C3A-75BEBF7DC8A0}" destId="{B5EDB5D2-AFCE-42E9-99DE-CD9B84368854}" srcOrd="5" destOrd="0" presId="urn:microsoft.com/office/officeart/2005/8/layout/default"/>
    <dgm:cxn modelId="{0B9B8E97-3D88-4C90-BC91-261AF071D8FA}" type="presParOf" srcId="{887A8B83-2AA3-48A6-9C3A-75BEBF7DC8A0}" destId="{A01A320C-4C77-4E1A-B356-BD12C4A216B4}" srcOrd="6" destOrd="0" presId="urn:microsoft.com/office/officeart/2005/8/layout/default"/>
    <dgm:cxn modelId="{EBFEAD3C-CF47-4109-97B3-E926F59A6A83}" type="presParOf" srcId="{887A8B83-2AA3-48A6-9C3A-75BEBF7DC8A0}" destId="{3928DE1D-1B0E-4917-80DA-C6E1D95DD445}" srcOrd="7" destOrd="0" presId="urn:microsoft.com/office/officeart/2005/8/layout/default"/>
    <dgm:cxn modelId="{297DC10D-B76B-4C12-B079-02B5FD237D78}" type="presParOf" srcId="{887A8B83-2AA3-48A6-9C3A-75BEBF7DC8A0}" destId="{96D9B40E-AE69-49E9-9C00-7D65AA34A89C}" srcOrd="8" destOrd="0" presId="urn:microsoft.com/office/officeart/2005/8/layout/default"/>
    <dgm:cxn modelId="{FD1F1229-2D77-4563-BD88-3BBEA9AC24AA}" type="presParOf" srcId="{887A8B83-2AA3-48A6-9C3A-75BEBF7DC8A0}" destId="{29F4DE06-AC67-4604-B9A4-C8A529229712}" srcOrd="9" destOrd="0" presId="urn:microsoft.com/office/officeart/2005/8/layout/default"/>
    <dgm:cxn modelId="{A7B2A305-F55A-496A-9DF9-BC78446784BB}" type="presParOf" srcId="{887A8B83-2AA3-48A6-9C3A-75BEBF7DC8A0}" destId="{96C94EDB-2F10-49A5-8403-453367977631}" srcOrd="10" destOrd="0" presId="urn:microsoft.com/office/officeart/2005/8/layout/default"/>
    <dgm:cxn modelId="{89F464CB-7710-43CF-A520-7DE40A65998D}" type="presParOf" srcId="{887A8B83-2AA3-48A6-9C3A-75BEBF7DC8A0}" destId="{8C7DD4F5-FA53-4B4E-A086-C7B7E75C7B5A}" srcOrd="11" destOrd="0" presId="urn:microsoft.com/office/officeart/2005/8/layout/default"/>
    <dgm:cxn modelId="{1C3EAE71-1808-46BE-B0A6-12E987D57772}" type="presParOf" srcId="{887A8B83-2AA3-48A6-9C3A-75BEBF7DC8A0}" destId="{56111636-2774-4743-BCFA-39C1C6AD120A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73EF25-6C2B-4B1A-9615-8272AF1E88C3}" type="doc">
      <dgm:prSet loTypeId="urn:microsoft.com/office/officeart/2005/8/layout/hierarchy1" loCatId="hierarchy" qsTypeId="urn:microsoft.com/office/officeart/2005/8/quickstyle/simple1#5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A851839C-59FE-466F-8D24-53B76CB720BF}">
      <dgm:prSet/>
      <dgm:spPr/>
      <dgm:t>
        <a:bodyPr/>
        <a:lstStyle/>
        <a:p>
          <a:pPr>
            <a:defRPr b="1"/>
          </a:pP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Some schools ask parents to complete an additional ‘Supplementary Information form’ or ‘SIF’</a:t>
          </a:r>
        </a:p>
      </dgm:t>
    </dgm:pt>
    <dgm:pt modelId="{B1ED5701-0812-4D7A-8BC2-F0C1E7F35758}" type="parTrans" cxnId="{5AC010F3-296C-41ED-A94B-E0B8660B123D}">
      <dgm:prSet/>
      <dgm:spPr/>
      <dgm:t>
        <a:bodyPr/>
        <a:lstStyle/>
        <a:p>
          <a:endParaRPr lang="en-US"/>
        </a:p>
      </dgm:t>
    </dgm:pt>
    <dgm:pt modelId="{ED807112-5415-47D3-B59A-AAD47D0F6849}" type="sibTrans" cxnId="{5AC010F3-296C-41ED-A94B-E0B8660B123D}">
      <dgm:prSet/>
      <dgm:spPr/>
      <dgm:t>
        <a:bodyPr/>
        <a:lstStyle/>
        <a:p>
          <a:endParaRPr lang="en-US"/>
        </a:p>
      </dgm:t>
    </dgm:pt>
    <dgm:pt modelId="{85A0F1C5-CB18-4C2B-99F7-37478444E260}">
      <dgm:prSet/>
      <dgm:spPr/>
      <dgm:t>
        <a:bodyPr/>
        <a:lstStyle/>
        <a:p>
          <a:pPr>
            <a:defRPr b="1"/>
          </a:pP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Some schools expect your child to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sit a banding test 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– if you apply to a school with a banding test, your child </a:t>
          </a:r>
          <a:r>
            <a:rPr lang="en-US" b="1" i="1">
              <a:latin typeface="Arial" panose="020B0604020202020204" pitchFamily="34" charset="0"/>
              <a:cs typeface="Arial" panose="020B0604020202020204" pitchFamily="34" charset="0"/>
            </a:rPr>
            <a:t>must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attend and sit the test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8198AF-2ED4-4210-B0F1-C84E2E521555}" type="parTrans" cxnId="{92C4B32F-2018-4505-A079-92EB62F4FBAC}">
      <dgm:prSet/>
      <dgm:spPr/>
      <dgm:t>
        <a:bodyPr/>
        <a:lstStyle/>
        <a:p>
          <a:endParaRPr lang="en-US"/>
        </a:p>
      </dgm:t>
    </dgm:pt>
    <dgm:pt modelId="{CCAEF0A2-A93E-442C-AD99-0ED796DD204F}" type="sibTrans" cxnId="{92C4B32F-2018-4505-A079-92EB62F4FBAC}">
      <dgm:prSet/>
      <dgm:spPr/>
      <dgm:t>
        <a:bodyPr/>
        <a:lstStyle/>
        <a:p>
          <a:endParaRPr lang="en-US"/>
        </a:p>
      </dgm:t>
    </dgm:pt>
    <dgm:pt modelId="{30FDAEA6-6667-48C5-B884-9934715E689A}">
      <dgm:prSet/>
      <dgm:spPr/>
      <dgm:t>
        <a:bodyPr/>
        <a:lstStyle/>
        <a:p>
          <a:pPr>
            <a:defRPr b="1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If your child has </a:t>
          </a:r>
          <a:r>
            <a:rPr lang="en-GB" b="1">
              <a:latin typeface="Arial" panose="020B0604020202020204" pitchFamily="34" charset="0"/>
              <a:cs typeface="Arial" panose="020B0604020202020204" pitchFamily="34" charset="0"/>
            </a:rPr>
            <a:t>aptitude in a subject 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e.g. music / drama or sports, you may also consider applying to such schools that specialise in these subjects. Your child can take an aptitude test at schools that offer the specialism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72109D-AB5B-47B6-A255-FF0058AF6E6D}" type="parTrans" cxnId="{EDC4AC67-6A08-4172-A4A6-022F4622DB86}">
      <dgm:prSet/>
      <dgm:spPr/>
      <dgm:t>
        <a:bodyPr/>
        <a:lstStyle/>
        <a:p>
          <a:endParaRPr lang="en-US"/>
        </a:p>
      </dgm:t>
    </dgm:pt>
    <dgm:pt modelId="{4A58BDCB-419E-48AD-A416-E7F4B2748845}" type="sibTrans" cxnId="{EDC4AC67-6A08-4172-A4A6-022F4622DB86}">
      <dgm:prSet/>
      <dgm:spPr/>
      <dgm:t>
        <a:bodyPr/>
        <a:lstStyle/>
        <a:p>
          <a:endParaRPr lang="en-US"/>
        </a:p>
      </dgm:t>
    </dgm:pt>
    <dgm:pt modelId="{A0B9EE6C-6BA3-466D-80DE-5334B684A411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Information about banding</a:t>
          </a:r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/aptitude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tests and SIFs </a:t>
          </a:r>
          <a:r>
            <a:rPr lang="en-US" b="0" dirty="0">
              <a:latin typeface="Arial" panose="020B0604020202020204" pitchFamily="34" charset="0"/>
              <a:cs typeface="Arial" panose="020B0604020202020204" pitchFamily="34" charset="0"/>
            </a:rPr>
            <a:t>will be explained at school open evenings or can be found on individual school web sites and 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in the ‘</a:t>
          </a:r>
          <a:r>
            <a:rPr lang="en-US" b="1" i="1" dirty="0">
              <a:latin typeface="Arial" panose="020B0604020202020204" pitchFamily="34" charset="0"/>
              <a:cs typeface="Arial" panose="020B0604020202020204" pitchFamily="34" charset="0"/>
            </a:rPr>
            <a:t>Moving on Up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’ information on the council web site</a:t>
          </a:r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C0F4F0-3E10-4506-9819-5961DA24BB47}" type="parTrans" cxnId="{4444B04E-9AF7-420B-AE68-5623312F2095}">
      <dgm:prSet/>
      <dgm:spPr/>
      <dgm:t>
        <a:bodyPr/>
        <a:lstStyle/>
        <a:p>
          <a:endParaRPr lang="en-US"/>
        </a:p>
      </dgm:t>
    </dgm:pt>
    <dgm:pt modelId="{06B6E0EF-57B4-4D82-AD44-3578A983941C}" type="sibTrans" cxnId="{4444B04E-9AF7-420B-AE68-5623312F2095}">
      <dgm:prSet/>
      <dgm:spPr/>
      <dgm:t>
        <a:bodyPr/>
        <a:lstStyle/>
        <a:p>
          <a:endParaRPr lang="en-US"/>
        </a:p>
      </dgm:t>
    </dgm:pt>
    <dgm:pt modelId="{91717A4D-6856-4EFF-9749-F9E653A75C5B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When you apply online, you will be notified if there is an additional form to</a:t>
          </a:r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complete (SIF) or if your child must sit a banding test for a particular school you have applied for:</a:t>
          </a:r>
        </a:p>
      </dgm:t>
    </dgm:pt>
    <dgm:pt modelId="{E395D511-A22A-4C73-9E92-2581709DB998}" type="parTrans" cxnId="{7545A45D-18C0-4A2D-9867-6EB5988C048E}">
      <dgm:prSet/>
      <dgm:spPr/>
      <dgm:t>
        <a:bodyPr/>
        <a:lstStyle/>
        <a:p>
          <a:endParaRPr lang="en-US"/>
        </a:p>
      </dgm:t>
    </dgm:pt>
    <dgm:pt modelId="{CE2C98B1-A451-4145-8C72-DF9CF800E149}" type="sibTrans" cxnId="{7545A45D-18C0-4A2D-9867-6EB5988C048E}">
      <dgm:prSet/>
      <dgm:spPr/>
      <dgm:t>
        <a:bodyPr/>
        <a:lstStyle/>
        <a:p>
          <a:endParaRPr lang="en-US"/>
        </a:p>
      </dgm:t>
    </dgm:pt>
    <dgm:pt modelId="{7033CC74-F6AA-4EA1-A384-46BE7CEA0C4C}" type="pres">
      <dgm:prSet presAssocID="{2173EF25-6C2B-4B1A-9615-8272AF1E88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1E1B7B-9572-4EB6-B062-C1CA9FFF6109}" type="pres">
      <dgm:prSet presAssocID="{A851839C-59FE-466F-8D24-53B76CB720BF}" presName="hierRoot1" presStyleCnt="0"/>
      <dgm:spPr/>
    </dgm:pt>
    <dgm:pt modelId="{64B6582B-6873-437B-A91E-3E6AD9EB5EBD}" type="pres">
      <dgm:prSet presAssocID="{A851839C-59FE-466F-8D24-53B76CB720BF}" presName="composite" presStyleCnt="0"/>
      <dgm:spPr/>
    </dgm:pt>
    <dgm:pt modelId="{33B20B95-EECC-4898-B8EE-D4D591BFD445}" type="pres">
      <dgm:prSet presAssocID="{A851839C-59FE-466F-8D24-53B76CB720BF}" presName="background" presStyleLbl="node0" presStyleIdx="0" presStyleCnt="3"/>
      <dgm:spPr/>
    </dgm:pt>
    <dgm:pt modelId="{B34924D5-3459-4063-8C51-1FDDA0FAA7E3}" type="pres">
      <dgm:prSet presAssocID="{A851839C-59FE-466F-8D24-53B76CB720BF}" presName="text" presStyleLbl="fgAcc0" presStyleIdx="0" presStyleCnt="3">
        <dgm:presLayoutVars>
          <dgm:chPref val="3"/>
        </dgm:presLayoutVars>
      </dgm:prSet>
      <dgm:spPr/>
    </dgm:pt>
    <dgm:pt modelId="{5D60F435-1698-4574-8947-263C53A1619D}" type="pres">
      <dgm:prSet presAssocID="{A851839C-59FE-466F-8D24-53B76CB720BF}" presName="hierChild2" presStyleCnt="0"/>
      <dgm:spPr/>
    </dgm:pt>
    <dgm:pt modelId="{2C958599-F97B-4CA5-94EA-A6A389B7E162}" type="pres">
      <dgm:prSet presAssocID="{85A0F1C5-CB18-4C2B-99F7-37478444E260}" presName="hierRoot1" presStyleCnt="0"/>
      <dgm:spPr/>
    </dgm:pt>
    <dgm:pt modelId="{6E44B1DA-17AE-4885-8A2E-B9B4BB478ADF}" type="pres">
      <dgm:prSet presAssocID="{85A0F1C5-CB18-4C2B-99F7-37478444E260}" presName="composite" presStyleCnt="0"/>
      <dgm:spPr/>
    </dgm:pt>
    <dgm:pt modelId="{E6BCC124-8143-4436-B745-A9D171C66F6C}" type="pres">
      <dgm:prSet presAssocID="{85A0F1C5-CB18-4C2B-99F7-37478444E260}" presName="background" presStyleLbl="node0" presStyleIdx="1" presStyleCnt="3"/>
      <dgm:spPr/>
    </dgm:pt>
    <dgm:pt modelId="{6FDF0B4B-B775-4257-8D30-B5C5AC9F72DD}" type="pres">
      <dgm:prSet presAssocID="{85A0F1C5-CB18-4C2B-99F7-37478444E260}" presName="text" presStyleLbl="fgAcc0" presStyleIdx="1" presStyleCnt="3">
        <dgm:presLayoutVars>
          <dgm:chPref val="3"/>
        </dgm:presLayoutVars>
      </dgm:prSet>
      <dgm:spPr/>
    </dgm:pt>
    <dgm:pt modelId="{F20D38D1-E002-42DF-B3B7-2177957E1A64}" type="pres">
      <dgm:prSet presAssocID="{85A0F1C5-CB18-4C2B-99F7-37478444E260}" presName="hierChild2" presStyleCnt="0"/>
      <dgm:spPr/>
    </dgm:pt>
    <dgm:pt modelId="{95B273D0-7D11-4E1E-8FE2-2100EE385768}" type="pres">
      <dgm:prSet presAssocID="{30FDAEA6-6667-48C5-B884-9934715E689A}" presName="hierRoot1" presStyleCnt="0"/>
      <dgm:spPr/>
    </dgm:pt>
    <dgm:pt modelId="{5C1A1EEA-728D-42DD-9814-A71018D620EB}" type="pres">
      <dgm:prSet presAssocID="{30FDAEA6-6667-48C5-B884-9934715E689A}" presName="composite" presStyleCnt="0"/>
      <dgm:spPr/>
    </dgm:pt>
    <dgm:pt modelId="{32D9DFEA-0C20-44F6-8DB9-FF8DDA9B764F}" type="pres">
      <dgm:prSet presAssocID="{30FDAEA6-6667-48C5-B884-9934715E689A}" presName="background" presStyleLbl="node0" presStyleIdx="2" presStyleCnt="3"/>
      <dgm:spPr/>
    </dgm:pt>
    <dgm:pt modelId="{D57577A8-04AC-4A62-AC4B-2EA6894EACB4}" type="pres">
      <dgm:prSet presAssocID="{30FDAEA6-6667-48C5-B884-9934715E689A}" presName="text" presStyleLbl="fgAcc0" presStyleIdx="2" presStyleCnt="3">
        <dgm:presLayoutVars>
          <dgm:chPref val="3"/>
        </dgm:presLayoutVars>
      </dgm:prSet>
      <dgm:spPr/>
    </dgm:pt>
    <dgm:pt modelId="{96F2A2F3-A39B-4C93-A9F2-BAFDC43CBBD0}" type="pres">
      <dgm:prSet presAssocID="{30FDAEA6-6667-48C5-B884-9934715E689A}" presName="hierChild2" presStyleCnt="0"/>
      <dgm:spPr/>
    </dgm:pt>
    <dgm:pt modelId="{4F507E6E-F868-4B9B-AA60-492FC1564D39}" type="pres">
      <dgm:prSet presAssocID="{67C0F4F0-3E10-4506-9819-5961DA24BB47}" presName="Name10" presStyleLbl="parChTrans1D2" presStyleIdx="0" presStyleCnt="2"/>
      <dgm:spPr/>
    </dgm:pt>
    <dgm:pt modelId="{7951CB3A-CCAF-4DEF-BC3E-7184AD541C95}" type="pres">
      <dgm:prSet presAssocID="{A0B9EE6C-6BA3-466D-80DE-5334B684A411}" presName="hierRoot2" presStyleCnt="0"/>
      <dgm:spPr/>
    </dgm:pt>
    <dgm:pt modelId="{31174907-DB8E-4976-80E9-89665C7DBF46}" type="pres">
      <dgm:prSet presAssocID="{A0B9EE6C-6BA3-466D-80DE-5334B684A411}" presName="composite2" presStyleCnt="0"/>
      <dgm:spPr/>
    </dgm:pt>
    <dgm:pt modelId="{237AA869-09BC-4017-97B6-858D13593369}" type="pres">
      <dgm:prSet presAssocID="{A0B9EE6C-6BA3-466D-80DE-5334B684A411}" presName="background2" presStyleLbl="node2" presStyleIdx="0" presStyleCnt="2"/>
      <dgm:spPr/>
    </dgm:pt>
    <dgm:pt modelId="{315025C5-6985-4C57-A23F-15DCB06C2568}" type="pres">
      <dgm:prSet presAssocID="{A0B9EE6C-6BA3-466D-80DE-5334B684A411}" presName="text2" presStyleLbl="fgAcc2" presStyleIdx="0" presStyleCnt="2">
        <dgm:presLayoutVars>
          <dgm:chPref val="3"/>
        </dgm:presLayoutVars>
      </dgm:prSet>
      <dgm:spPr/>
    </dgm:pt>
    <dgm:pt modelId="{8DD3D742-0D22-47C9-8343-CE8CF14B891F}" type="pres">
      <dgm:prSet presAssocID="{A0B9EE6C-6BA3-466D-80DE-5334B684A411}" presName="hierChild3" presStyleCnt="0"/>
      <dgm:spPr/>
    </dgm:pt>
    <dgm:pt modelId="{F4B123F6-EEB8-49C2-91E2-5101C4C008F9}" type="pres">
      <dgm:prSet presAssocID="{E395D511-A22A-4C73-9E92-2581709DB998}" presName="Name10" presStyleLbl="parChTrans1D2" presStyleIdx="1" presStyleCnt="2"/>
      <dgm:spPr/>
    </dgm:pt>
    <dgm:pt modelId="{DC8FC54F-F795-4E2B-A4A1-3E458B35B667}" type="pres">
      <dgm:prSet presAssocID="{91717A4D-6856-4EFF-9749-F9E653A75C5B}" presName="hierRoot2" presStyleCnt="0"/>
      <dgm:spPr/>
    </dgm:pt>
    <dgm:pt modelId="{B4929367-BC1A-49B6-8311-EBDC8379B824}" type="pres">
      <dgm:prSet presAssocID="{91717A4D-6856-4EFF-9749-F9E653A75C5B}" presName="composite2" presStyleCnt="0"/>
      <dgm:spPr/>
    </dgm:pt>
    <dgm:pt modelId="{868F7C27-AA1E-443C-85B2-6E177CB3A951}" type="pres">
      <dgm:prSet presAssocID="{91717A4D-6856-4EFF-9749-F9E653A75C5B}" presName="background2" presStyleLbl="node2" presStyleIdx="1" presStyleCnt="2"/>
      <dgm:spPr/>
    </dgm:pt>
    <dgm:pt modelId="{E634CF78-803B-4B11-8157-65D8B5D28294}" type="pres">
      <dgm:prSet presAssocID="{91717A4D-6856-4EFF-9749-F9E653A75C5B}" presName="text2" presStyleLbl="fgAcc2" presStyleIdx="1" presStyleCnt="2">
        <dgm:presLayoutVars>
          <dgm:chPref val="3"/>
        </dgm:presLayoutVars>
      </dgm:prSet>
      <dgm:spPr/>
    </dgm:pt>
    <dgm:pt modelId="{91D02363-B813-4012-8DA1-EFB094756AC3}" type="pres">
      <dgm:prSet presAssocID="{91717A4D-6856-4EFF-9749-F9E653A75C5B}" presName="hierChild3" presStyleCnt="0"/>
      <dgm:spPr/>
    </dgm:pt>
  </dgm:ptLst>
  <dgm:cxnLst>
    <dgm:cxn modelId="{D525AF2F-A1F4-4390-A4D7-DD66161F86C7}" type="presOf" srcId="{67C0F4F0-3E10-4506-9819-5961DA24BB47}" destId="{4F507E6E-F868-4B9B-AA60-492FC1564D39}" srcOrd="0" destOrd="0" presId="urn:microsoft.com/office/officeart/2005/8/layout/hierarchy1"/>
    <dgm:cxn modelId="{92C4B32F-2018-4505-A079-92EB62F4FBAC}" srcId="{2173EF25-6C2B-4B1A-9615-8272AF1E88C3}" destId="{85A0F1C5-CB18-4C2B-99F7-37478444E260}" srcOrd="1" destOrd="0" parTransId="{698198AF-2ED4-4210-B0F1-C84E2E521555}" sibTransId="{CCAEF0A2-A93E-442C-AD99-0ED796DD204F}"/>
    <dgm:cxn modelId="{A2344F35-4ED9-4160-9184-B1CC7DB017B1}" type="presOf" srcId="{A851839C-59FE-466F-8D24-53B76CB720BF}" destId="{B34924D5-3459-4063-8C51-1FDDA0FAA7E3}" srcOrd="0" destOrd="0" presId="urn:microsoft.com/office/officeart/2005/8/layout/hierarchy1"/>
    <dgm:cxn modelId="{7545A45D-18C0-4A2D-9867-6EB5988C048E}" srcId="{30FDAEA6-6667-48C5-B884-9934715E689A}" destId="{91717A4D-6856-4EFF-9749-F9E653A75C5B}" srcOrd="1" destOrd="0" parTransId="{E395D511-A22A-4C73-9E92-2581709DB998}" sibTransId="{CE2C98B1-A451-4145-8C72-DF9CF800E149}"/>
    <dgm:cxn modelId="{83015443-4183-4817-AF07-D7B99E136B22}" type="presOf" srcId="{91717A4D-6856-4EFF-9749-F9E653A75C5B}" destId="{E634CF78-803B-4B11-8157-65D8B5D28294}" srcOrd="0" destOrd="0" presId="urn:microsoft.com/office/officeart/2005/8/layout/hierarchy1"/>
    <dgm:cxn modelId="{EDC4AC67-6A08-4172-A4A6-022F4622DB86}" srcId="{2173EF25-6C2B-4B1A-9615-8272AF1E88C3}" destId="{30FDAEA6-6667-48C5-B884-9934715E689A}" srcOrd="2" destOrd="0" parTransId="{7D72109D-AB5B-47B6-A255-FF0058AF6E6D}" sibTransId="{4A58BDCB-419E-48AD-A416-E7F4B2748845}"/>
    <dgm:cxn modelId="{4444B04E-9AF7-420B-AE68-5623312F2095}" srcId="{30FDAEA6-6667-48C5-B884-9934715E689A}" destId="{A0B9EE6C-6BA3-466D-80DE-5334B684A411}" srcOrd="0" destOrd="0" parTransId="{67C0F4F0-3E10-4506-9819-5961DA24BB47}" sibTransId="{06B6E0EF-57B4-4D82-AD44-3578A983941C}"/>
    <dgm:cxn modelId="{CC1EB678-7E1A-4BC3-B2FC-C7E5368DB911}" type="presOf" srcId="{85A0F1C5-CB18-4C2B-99F7-37478444E260}" destId="{6FDF0B4B-B775-4257-8D30-B5C5AC9F72DD}" srcOrd="0" destOrd="0" presId="urn:microsoft.com/office/officeart/2005/8/layout/hierarchy1"/>
    <dgm:cxn modelId="{094FFEBC-0B14-46BC-92DF-286C921181F9}" type="presOf" srcId="{E395D511-A22A-4C73-9E92-2581709DB998}" destId="{F4B123F6-EEB8-49C2-91E2-5101C4C008F9}" srcOrd="0" destOrd="0" presId="urn:microsoft.com/office/officeart/2005/8/layout/hierarchy1"/>
    <dgm:cxn modelId="{BCD4F9CA-BEBE-4A02-97D4-5839DE9CE18E}" type="presOf" srcId="{30FDAEA6-6667-48C5-B884-9934715E689A}" destId="{D57577A8-04AC-4A62-AC4B-2EA6894EACB4}" srcOrd="0" destOrd="0" presId="urn:microsoft.com/office/officeart/2005/8/layout/hierarchy1"/>
    <dgm:cxn modelId="{6DA670D3-91A8-40C3-B97D-3EE00275D158}" type="presOf" srcId="{A0B9EE6C-6BA3-466D-80DE-5334B684A411}" destId="{315025C5-6985-4C57-A23F-15DCB06C2568}" srcOrd="0" destOrd="0" presId="urn:microsoft.com/office/officeart/2005/8/layout/hierarchy1"/>
    <dgm:cxn modelId="{75CAF2D4-16C1-4977-8F69-ACE177DD2AFD}" type="presOf" srcId="{2173EF25-6C2B-4B1A-9615-8272AF1E88C3}" destId="{7033CC74-F6AA-4EA1-A384-46BE7CEA0C4C}" srcOrd="0" destOrd="0" presId="urn:microsoft.com/office/officeart/2005/8/layout/hierarchy1"/>
    <dgm:cxn modelId="{5AC010F3-296C-41ED-A94B-E0B8660B123D}" srcId="{2173EF25-6C2B-4B1A-9615-8272AF1E88C3}" destId="{A851839C-59FE-466F-8D24-53B76CB720BF}" srcOrd="0" destOrd="0" parTransId="{B1ED5701-0812-4D7A-8BC2-F0C1E7F35758}" sibTransId="{ED807112-5415-47D3-B59A-AAD47D0F6849}"/>
    <dgm:cxn modelId="{76365C2C-1A07-4AF0-B5AC-BB798C6A555C}" type="presParOf" srcId="{7033CC74-F6AA-4EA1-A384-46BE7CEA0C4C}" destId="{BB1E1B7B-9572-4EB6-B062-C1CA9FFF6109}" srcOrd="0" destOrd="0" presId="urn:microsoft.com/office/officeart/2005/8/layout/hierarchy1"/>
    <dgm:cxn modelId="{9B4F56A8-EC84-495D-9D50-8EEEF67A39D4}" type="presParOf" srcId="{BB1E1B7B-9572-4EB6-B062-C1CA9FFF6109}" destId="{64B6582B-6873-437B-A91E-3E6AD9EB5EBD}" srcOrd="0" destOrd="0" presId="urn:microsoft.com/office/officeart/2005/8/layout/hierarchy1"/>
    <dgm:cxn modelId="{D2F83C01-9CEB-46BF-A09D-AFA5003B1554}" type="presParOf" srcId="{64B6582B-6873-437B-A91E-3E6AD9EB5EBD}" destId="{33B20B95-EECC-4898-B8EE-D4D591BFD445}" srcOrd="0" destOrd="0" presId="urn:microsoft.com/office/officeart/2005/8/layout/hierarchy1"/>
    <dgm:cxn modelId="{689BD5DB-AD5A-4E03-A6CD-A48C80C1B518}" type="presParOf" srcId="{64B6582B-6873-437B-A91E-3E6AD9EB5EBD}" destId="{B34924D5-3459-4063-8C51-1FDDA0FAA7E3}" srcOrd="1" destOrd="0" presId="urn:microsoft.com/office/officeart/2005/8/layout/hierarchy1"/>
    <dgm:cxn modelId="{574CA1DE-ED33-4430-BB73-0792E43F00FA}" type="presParOf" srcId="{BB1E1B7B-9572-4EB6-B062-C1CA9FFF6109}" destId="{5D60F435-1698-4574-8947-263C53A1619D}" srcOrd="1" destOrd="0" presId="urn:microsoft.com/office/officeart/2005/8/layout/hierarchy1"/>
    <dgm:cxn modelId="{0F1A0E1F-D876-43D9-9278-FB60F605F6DF}" type="presParOf" srcId="{7033CC74-F6AA-4EA1-A384-46BE7CEA0C4C}" destId="{2C958599-F97B-4CA5-94EA-A6A389B7E162}" srcOrd="1" destOrd="0" presId="urn:microsoft.com/office/officeart/2005/8/layout/hierarchy1"/>
    <dgm:cxn modelId="{887F2FA4-661D-46C7-ADC4-17D209C66636}" type="presParOf" srcId="{2C958599-F97B-4CA5-94EA-A6A389B7E162}" destId="{6E44B1DA-17AE-4885-8A2E-B9B4BB478ADF}" srcOrd="0" destOrd="0" presId="urn:microsoft.com/office/officeart/2005/8/layout/hierarchy1"/>
    <dgm:cxn modelId="{69A6F2DE-BB24-47B3-9069-F7950058DBDB}" type="presParOf" srcId="{6E44B1DA-17AE-4885-8A2E-B9B4BB478ADF}" destId="{E6BCC124-8143-4436-B745-A9D171C66F6C}" srcOrd="0" destOrd="0" presId="urn:microsoft.com/office/officeart/2005/8/layout/hierarchy1"/>
    <dgm:cxn modelId="{22D0100D-5473-4D8F-AD57-36A58191239A}" type="presParOf" srcId="{6E44B1DA-17AE-4885-8A2E-B9B4BB478ADF}" destId="{6FDF0B4B-B775-4257-8D30-B5C5AC9F72DD}" srcOrd="1" destOrd="0" presId="urn:microsoft.com/office/officeart/2005/8/layout/hierarchy1"/>
    <dgm:cxn modelId="{FC0B2B90-6CA5-4684-ABE0-4B6E3A493961}" type="presParOf" srcId="{2C958599-F97B-4CA5-94EA-A6A389B7E162}" destId="{F20D38D1-E002-42DF-B3B7-2177957E1A64}" srcOrd="1" destOrd="0" presId="urn:microsoft.com/office/officeart/2005/8/layout/hierarchy1"/>
    <dgm:cxn modelId="{311CACAC-5F69-4745-9523-0B8CE98CE09E}" type="presParOf" srcId="{7033CC74-F6AA-4EA1-A384-46BE7CEA0C4C}" destId="{95B273D0-7D11-4E1E-8FE2-2100EE385768}" srcOrd="2" destOrd="0" presId="urn:microsoft.com/office/officeart/2005/8/layout/hierarchy1"/>
    <dgm:cxn modelId="{F7C0D530-806D-46F4-99C4-6D7CA53A6F31}" type="presParOf" srcId="{95B273D0-7D11-4E1E-8FE2-2100EE385768}" destId="{5C1A1EEA-728D-42DD-9814-A71018D620EB}" srcOrd="0" destOrd="0" presId="urn:microsoft.com/office/officeart/2005/8/layout/hierarchy1"/>
    <dgm:cxn modelId="{507751FE-E273-488C-BE9C-92080A1FEADC}" type="presParOf" srcId="{5C1A1EEA-728D-42DD-9814-A71018D620EB}" destId="{32D9DFEA-0C20-44F6-8DB9-FF8DDA9B764F}" srcOrd="0" destOrd="0" presId="urn:microsoft.com/office/officeart/2005/8/layout/hierarchy1"/>
    <dgm:cxn modelId="{4F952F05-1D60-45CF-A39D-2B313D56176E}" type="presParOf" srcId="{5C1A1EEA-728D-42DD-9814-A71018D620EB}" destId="{D57577A8-04AC-4A62-AC4B-2EA6894EACB4}" srcOrd="1" destOrd="0" presId="urn:microsoft.com/office/officeart/2005/8/layout/hierarchy1"/>
    <dgm:cxn modelId="{CC75D9E6-2A80-431E-86BD-903A8D739A8B}" type="presParOf" srcId="{95B273D0-7D11-4E1E-8FE2-2100EE385768}" destId="{96F2A2F3-A39B-4C93-A9F2-BAFDC43CBBD0}" srcOrd="1" destOrd="0" presId="urn:microsoft.com/office/officeart/2005/8/layout/hierarchy1"/>
    <dgm:cxn modelId="{8BF374B1-9090-4D28-B0A1-C35B4E0BE63C}" type="presParOf" srcId="{96F2A2F3-A39B-4C93-A9F2-BAFDC43CBBD0}" destId="{4F507E6E-F868-4B9B-AA60-492FC1564D39}" srcOrd="0" destOrd="0" presId="urn:microsoft.com/office/officeart/2005/8/layout/hierarchy1"/>
    <dgm:cxn modelId="{494283C0-C61F-4143-A99F-4D27A5B6D7BA}" type="presParOf" srcId="{96F2A2F3-A39B-4C93-A9F2-BAFDC43CBBD0}" destId="{7951CB3A-CCAF-4DEF-BC3E-7184AD541C95}" srcOrd="1" destOrd="0" presId="urn:microsoft.com/office/officeart/2005/8/layout/hierarchy1"/>
    <dgm:cxn modelId="{1FDB4044-7236-44FF-918E-76658747FED4}" type="presParOf" srcId="{7951CB3A-CCAF-4DEF-BC3E-7184AD541C95}" destId="{31174907-DB8E-4976-80E9-89665C7DBF46}" srcOrd="0" destOrd="0" presId="urn:microsoft.com/office/officeart/2005/8/layout/hierarchy1"/>
    <dgm:cxn modelId="{EBE83045-143C-46FC-A7EE-DE32C6FD245C}" type="presParOf" srcId="{31174907-DB8E-4976-80E9-89665C7DBF46}" destId="{237AA869-09BC-4017-97B6-858D13593369}" srcOrd="0" destOrd="0" presId="urn:microsoft.com/office/officeart/2005/8/layout/hierarchy1"/>
    <dgm:cxn modelId="{E4E83D8C-A4A8-4B52-8279-36B8F171DD14}" type="presParOf" srcId="{31174907-DB8E-4976-80E9-89665C7DBF46}" destId="{315025C5-6985-4C57-A23F-15DCB06C2568}" srcOrd="1" destOrd="0" presId="urn:microsoft.com/office/officeart/2005/8/layout/hierarchy1"/>
    <dgm:cxn modelId="{A76711E2-757C-4F03-8395-52E677508408}" type="presParOf" srcId="{7951CB3A-CCAF-4DEF-BC3E-7184AD541C95}" destId="{8DD3D742-0D22-47C9-8343-CE8CF14B891F}" srcOrd="1" destOrd="0" presId="urn:microsoft.com/office/officeart/2005/8/layout/hierarchy1"/>
    <dgm:cxn modelId="{370A2B17-853D-4DE0-9C4E-C0FAC5CAD59B}" type="presParOf" srcId="{96F2A2F3-A39B-4C93-A9F2-BAFDC43CBBD0}" destId="{F4B123F6-EEB8-49C2-91E2-5101C4C008F9}" srcOrd="2" destOrd="0" presId="urn:microsoft.com/office/officeart/2005/8/layout/hierarchy1"/>
    <dgm:cxn modelId="{A93AF2FC-BD74-4355-8BF6-4D44AF2AD53F}" type="presParOf" srcId="{96F2A2F3-A39B-4C93-A9F2-BAFDC43CBBD0}" destId="{DC8FC54F-F795-4E2B-A4A1-3E458B35B667}" srcOrd="3" destOrd="0" presId="urn:microsoft.com/office/officeart/2005/8/layout/hierarchy1"/>
    <dgm:cxn modelId="{C47FFA7D-0AC9-458B-B100-41046B243AD4}" type="presParOf" srcId="{DC8FC54F-F795-4E2B-A4A1-3E458B35B667}" destId="{B4929367-BC1A-49B6-8311-EBDC8379B824}" srcOrd="0" destOrd="0" presId="urn:microsoft.com/office/officeart/2005/8/layout/hierarchy1"/>
    <dgm:cxn modelId="{30870BB8-94AA-49A2-AF02-FAECA36A4A0B}" type="presParOf" srcId="{B4929367-BC1A-49B6-8311-EBDC8379B824}" destId="{868F7C27-AA1E-443C-85B2-6E177CB3A951}" srcOrd="0" destOrd="0" presId="urn:microsoft.com/office/officeart/2005/8/layout/hierarchy1"/>
    <dgm:cxn modelId="{93761F90-42E7-45EE-A7F6-5D19B230A1F3}" type="presParOf" srcId="{B4929367-BC1A-49B6-8311-EBDC8379B824}" destId="{E634CF78-803B-4B11-8157-65D8B5D28294}" srcOrd="1" destOrd="0" presId="urn:microsoft.com/office/officeart/2005/8/layout/hierarchy1"/>
    <dgm:cxn modelId="{1256E5A2-7660-4561-B2E1-1C8BA48FB692}" type="presParOf" srcId="{DC8FC54F-F795-4E2B-A4A1-3E458B35B667}" destId="{91D02363-B813-4012-8DA1-EFB094756AC3}" srcOrd="1" destOrd="0" presId="urn:microsoft.com/office/officeart/2005/8/layout/hierarchy1"/>
  </dgm:cxnLst>
  <dgm:bg>
    <a:solidFill>
      <a:schemeClr val="accent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243493-99FC-4C1A-A3E5-08A151682A00}" type="doc">
      <dgm:prSet loTypeId="urn:microsoft.com/office/officeart/2005/8/layout/vProcess5" loCatId="process" qsTypeId="urn:microsoft.com/office/officeart/2005/8/quickstyle/simple1#6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48DC59FF-C532-405F-91BE-C783210FA09E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Some secondary schools will offer aptitude places. These are places Offered to your child because they are particularly good in a subject or activity.</a:t>
          </a:r>
          <a:endParaRPr lang="en-US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51677C-C6C8-4314-8197-DF4CF3755460}" type="parTrans" cxnId="{3E39ED10-C558-47D7-A321-3D7B885A2FA7}">
      <dgm:prSet/>
      <dgm:spPr/>
      <dgm:t>
        <a:bodyPr/>
        <a:lstStyle/>
        <a:p>
          <a:endParaRPr lang="en-US"/>
        </a:p>
      </dgm:t>
    </dgm:pt>
    <dgm:pt modelId="{98162DC2-25B9-41FE-96D6-95779337EA04}" type="sibTrans" cxnId="{3E39ED10-C558-47D7-A321-3D7B885A2FA7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71D8FBFF-27EF-4AD8-B343-18D3ACC4B727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Examples are, Sport, Drama, STEM, Languages, Art, ITC and so on:</a:t>
          </a:r>
          <a:endParaRPr lang="en-US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DEB19-B43E-4650-9A40-E9ED4452514C}" type="parTrans" cxnId="{7272B3AB-F6B4-4895-B388-8BE6CFFB3869}">
      <dgm:prSet/>
      <dgm:spPr/>
      <dgm:t>
        <a:bodyPr/>
        <a:lstStyle/>
        <a:p>
          <a:endParaRPr lang="en-US"/>
        </a:p>
      </dgm:t>
    </dgm:pt>
    <dgm:pt modelId="{12A842D2-00CF-4BE7-9CA9-B2816A020BCF}" type="sibTrans" cxnId="{7272B3AB-F6B4-4895-B388-8BE6CFFB3869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D5386B4A-0222-4ACB-AAE9-0E669D09F611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To apply for an aptitude place, you must download the online form from the school website, fill it in, and get it back to them, by the </a:t>
          </a:r>
          <a:r>
            <a:rPr lang="en-GB" b="1" dirty="0">
              <a:solidFill>
                <a:srgbClr val="0070C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second / third week in September 2026.</a:t>
          </a:r>
          <a:endParaRPr lang="en-US" b="1" dirty="0">
            <a:solidFill>
              <a:srgbClr val="0070C0"/>
            </a:solidFill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996E2F-9614-43FC-B317-FCE51616A50F}" type="parTrans" cxnId="{064EE403-3A60-4F2C-90D0-451B0E2702DD}">
      <dgm:prSet/>
      <dgm:spPr/>
      <dgm:t>
        <a:bodyPr/>
        <a:lstStyle/>
        <a:p>
          <a:endParaRPr lang="en-US"/>
        </a:p>
      </dgm:t>
    </dgm:pt>
    <dgm:pt modelId="{C2598107-3E0F-4B18-AA79-C8838DB10EBC}" type="sibTrans" cxnId="{064EE403-3A60-4F2C-90D0-451B0E2702DD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58A61182-4E10-44E4-BC7D-5A8C59291369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Most aptitude tests take place in </a:t>
          </a:r>
          <a:r>
            <a:rPr lang="en-GB" sz="20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GB" sz="2000" b="1" baseline="30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20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 -2</a:t>
          </a:r>
          <a:r>
            <a:rPr lang="en-GB" sz="2000" b="1" baseline="30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sz="20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 week in October 2026.</a:t>
          </a:r>
          <a:endParaRPr lang="en-US" sz="2000" b="1" dirty="0">
            <a:solidFill>
              <a:schemeClr val="tx1"/>
            </a:solidFill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FDC751-9904-4F2C-BA46-DDE2BC289293}" type="parTrans" cxnId="{D5F3120B-173C-4559-9B01-9A6D2FB0D78B}">
      <dgm:prSet/>
      <dgm:spPr/>
      <dgm:t>
        <a:bodyPr/>
        <a:lstStyle/>
        <a:p>
          <a:endParaRPr lang="en-US"/>
        </a:p>
      </dgm:t>
    </dgm:pt>
    <dgm:pt modelId="{F3AB738E-CE47-493E-AB33-AF8CE7306FF9}" type="sibTrans" cxnId="{D5F3120B-173C-4559-9B01-9A6D2FB0D78B}">
      <dgm:prSet/>
      <dgm:spPr>
        <a:solidFill>
          <a:schemeClr val="tx1">
            <a:alpha val="90000"/>
          </a:schemeClr>
        </a:solidFill>
      </dgm:spPr>
      <dgm:t>
        <a:bodyPr/>
        <a:lstStyle/>
        <a:p>
          <a:endParaRPr lang="en-US" dirty="0"/>
        </a:p>
      </dgm:t>
    </dgm:pt>
    <dgm:pt modelId="{47C24278-610B-47BB-8833-37286E4B6C27}">
      <dgm:prSet/>
      <dgm:spPr>
        <a:solidFill>
          <a:schemeClr val="accent4"/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You will </a:t>
          </a:r>
          <a:r>
            <a:rPr lang="en-GB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be informed in the last week of October 2026</a:t>
          </a:r>
          <a:r>
            <a: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if your child was successful or not, in being considered for an aptitude place. </a:t>
          </a:r>
          <a:endParaRPr lang="en-US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46682C-2597-4BFB-BBF4-2D7DD16241E7}" type="parTrans" cxnId="{F8DD1758-0DBD-405C-A9CD-75EBF4F46925}">
      <dgm:prSet/>
      <dgm:spPr/>
      <dgm:t>
        <a:bodyPr/>
        <a:lstStyle/>
        <a:p>
          <a:endParaRPr lang="en-US"/>
        </a:p>
      </dgm:t>
    </dgm:pt>
    <dgm:pt modelId="{7E001283-7793-4D67-AE88-E1234742CEAE}" type="sibTrans" cxnId="{F8DD1758-0DBD-405C-A9CD-75EBF4F46925}">
      <dgm:prSet/>
      <dgm:spPr/>
      <dgm:t>
        <a:bodyPr/>
        <a:lstStyle/>
        <a:p>
          <a:endParaRPr lang="en-US"/>
        </a:p>
      </dgm:t>
    </dgm:pt>
    <dgm:pt modelId="{A34AB537-6E4C-4A92-A267-F4C654EEF1C6}" type="pres">
      <dgm:prSet presAssocID="{AA243493-99FC-4C1A-A3E5-08A151682A00}" presName="outerComposite" presStyleCnt="0">
        <dgm:presLayoutVars>
          <dgm:chMax val="5"/>
          <dgm:dir/>
          <dgm:resizeHandles val="exact"/>
        </dgm:presLayoutVars>
      </dgm:prSet>
      <dgm:spPr/>
    </dgm:pt>
    <dgm:pt modelId="{4413345E-2E50-43D5-A600-D329561D459F}" type="pres">
      <dgm:prSet presAssocID="{AA243493-99FC-4C1A-A3E5-08A151682A00}" presName="dummyMaxCanvas" presStyleCnt="0">
        <dgm:presLayoutVars/>
      </dgm:prSet>
      <dgm:spPr/>
    </dgm:pt>
    <dgm:pt modelId="{6D10C396-2451-47E4-88ED-D5BAE99BA725}" type="pres">
      <dgm:prSet presAssocID="{AA243493-99FC-4C1A-A3E5-08A151682A00}" presName="FiveNodes_1" presStyleLbl="node1" presStyleIdx="0" presStyleCnt="5">
        <dgm:presLayoutVars>
          <dgm:bulletEnabled val="1"/>
        </dgm:presLayoutVars>
      </dgm:prSet>
      <dgm:spPr/>
    </dgm:pt>
    <dgm:pt modelId="{24F319C6-923C-464F-A59E-A27E762722CD}" type="pres">
      <dgm:prSet presAssocID="{AA243493-99FC-4C1A-A3E5-08A151682A00}" presName="FiveNodes_2" presStyleLbl="node1" presStyleIdx="1" presStyleCnt="5" custLinFactNeighborX="-1848" custLinFactNeighborY="7087">
        <dgm:presLayoutVars>
          <dgm:bulletEnabled val="1"/>
        </dgm:presLayoutVars>
      </dgm:prSet>
      <dgm:spPr/>
    </dgm:pt>
    <dgm:pt modelId="{8D50593F-30D8-42EA-B94B-951BCAB736A2}" type="pres">
      <dgm:prSet presAssocID="{AA243493-99FC-4C1A-A3E5-08A151682A00}" presName="FiveNodes_3" presStyleLbl="node1" presStyleIdx="2" presStyleCnt="5">
        <dgm:presLayoutVars>
          <dgm:bulletEnabled val="1"/>
        </dgm:presLayoutVars>
      </dgm:prSet>
      <dgm:spPr/>
    </dgm:pt>
    <dgm:pt modelId="{6DC5B026-6EF6-492B-B29C-74F11C176BD7}" type="pres">
      <dgm:prSet presAssocID="{AA243493-99FC-4C1A-A3E5-08A151682A00}" presName="FiveNodes_4" presStyleLbl="node1" presStyleIdx="3" presStyleCnt="5">
        <dgm:presLayoutVars>
          <dgm:bulletEnabled val="1"/>
        </dgm:presLayoutVars>
      </dgm:prSet>
      <dgm:spPr/>
    </dgm:pt>
    <dgm:pt modelId="{352C357B-19B1-4FC8-8846-6BBB1754D19C}" type="pres">
      <dgm:prSet presAssocID="{AA243493-99FC-4C1A-A3E5-08A151682A00}" presName="FiveNodes_5" presStyleLbl="node1" presStyleIdx="4" presStyleCnt="5">
        <dgm:presLayoutVars>
          <dgm:bulletEnabled val="1"/>
        </dgm:presLayoutVars>
      </dgm:prSet>
      <dgm:spPr/>
    </dgm:pt>
    <dgm:pt modelId="{24A5ABBB-AF08-45F8-B705-4364211C60B2}" type="pres">
      <dgm:prSet presAssocID="{AA243493-99FC-4C1A-A3E5-08A151682A00}" presName="FiveConn_1-2" presStyleLbl="fgAccFollowNode1" presStyleIdx="0" presStyleCnt="4">
        <dgm:presLayoutVars>
          <dgm:bulletEnabled val="1"/>
        </dgm:presLayoutVars>
      </dgm:prSet>
      <dgm:spPr/>
    </dgm:pt>
    <dgm:pt modelId="{993646D5-2AAF-4843-AE39-F2871600861D}" type="pres">
      <dgm:prSet presAssocID="{AA243493-99FC-4C1A-A3E5-08A151682A00}" presName="FiveConn_2-3" presStyleLbl="fgAccFollowNode1" presStyleIdx="1" presStyleCnt="4">
        <dgm:presLayoutVars>
          <dgm:bulletEnabled val="1"/>
        </dgm:presLayoutVars>
      </dgm:prSet>
      <dgm:spPr/>
    </dgm:pt>
    <dgm:pt modelId="{65BD30D1-3D06-4229-8D08-2236FC68A83D}" type="pres">
      <dgm:prSet presAssocID="{AA243493-99FC-4C1A-A3E5-08A151682A00}" presName="FiveConn_3-4" presStyleLbl="fgAccFollowNode1" presStyleIdx="2" presStyleCnt="4">
        <dgm:presLayoutVars>
          <dgm:bulletEnabled val="1"/>
        </dgm:presLayoutVars>
      </dgm:prSet>
      <dgm:spPr/>
    </dgm:pt>
    <dgm:pt modelId="{8E4EC44A-9A8F-4C7F-A800-8171AC0CA7BD}" type="pres">
      <dgm:prSet presAssocID="{AA243493-99FC-4C1A-A3E5-08A151682A00}" presName="FiveConn_4-5" presStyleLbl="fgAccFollowNode1" presStyleIdx="3" presStyleCnt="4">
        <dgm:presLayoutVars>
          <dgm:bulletEnabled val="1"/>
        </dgm:presLayoutVars>
      </dgm:prSet>
      <dgm:spPr/>
    </dgm:pt>
    <dgm:pt modelId="{97AD4ABE-8D8E-4011-9AD3-64598A9AC7B0}" type="pres">
      <dgm:prSet presAssocID="{AA243493-99FC-4C1A-A3E5-08A151682A00}" presName="FiveNodes_1_text" presStyleLbl="node1" presStyleIdx="4" presStyleCnt="5">
        <dgm:presLayoutVars>
          <dgm:bulletEnabled val="1"/>
        </dgm:presLayoutVars>
      </dgm:prSet>
      <dgm:spPr/>
    </dgm:pt>
    <dgm:pt modelId="{91095F67-A965-47D1-8852-950ED9F658FF}" type="pres">
      <dgm:prSet presAssocID="{AA243493-99FC-4C1A-A3E5-08A151682A00}" presName="FiveNodes_2_text" presStyleLbl="node1" presStyleIdx="4" presStyleCnt="5">
        <dgm:presLayoutVars>
          <dgm:bulletEnabled val="1"/>
        </dgm:presLayoutVars>
      </dgm:prSet>
      <dgm:spPr/>
    </dgm:pt>
    <dgm:pt modelId="{538C869D-DAFD-45B4-8D0F-38E15206F77A}" type="pres">
      <dgm:prSet presAssocID="{AA243493-99FC-4C1A-A3E5-08A151682A00}" presName="FiveNodes_3_text" presStyleLbl="node1" presStyleIdx="4" presStyleCnt="5">
        <dgm:presLayoutVars>
          <dgm:bulletEnabled val="1"/>
        </dgm:presLayoutVars>
      </dgm:prSet>
      <dgm:spPr/>
    </dgm:pt>
    <dgm:pt modelId="{933D1A7B-5718-4337-A9BB-E7D01F4FF74E}" type="pres">
      <dgm:prSet presAssocID="{AA243493-99FC-4C1A-A3E5-08A151682A00}" presName="FiveNodes_4_text" presStyleLbl="node1" presStyleIdx="4" presStyleCnt="5">
        <dgm:presLayoutVars>
          <dgm:bulletEnabled val="1"/>
        </dgm:presLayoutVars>
      </dgm:prSet>
      <dgm:spPr/>
    </dgm:pt>
    <dgm:pt modelId="{E0F03E74-3232-40F8-9237-B230D936AA4A}" type="pres">
      <dgm:prSet presAssocID="{AA243493-99FC-4C1A-A3E5-08A151682A0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64EE403-3A60-4F2C-90D0-451B0E2702DD}" srcId="{AA243493-99FC-4C1A-A3E5-08A151682A00}" destId="{D5386B4A-0222-4ACB-AAE9-0E669D09F611}" srcOrd="2" destOrd="0" parTransId="{2C996E2F-9614-43FC-B317-FCE51616A50F}" sibTransId="{C2598107-3E0F-4B18-AA79-C8838DB10EBC}"/>
    <dgm:cxn modelId="{26878907-BA96-458E-89BB-C5E14B71D1FB}" type="presOf" srcId="{71D8FBFF-27EF-4AD8-B343-18D3ACC4B727}" destId="{24F319C6-923C-464F-A59E-A27E762722CD}" srcOrd="0" destOrd="0" presId="urn:microsoft.com/office/officeart/2005/8/layout/vProcess5"/>
    <dgm:cxn modelId="{D5F3120B-173C-4559-9B01-9A6D2FB0D78B}" srcId="{AA243493-99FC-4C1A-A3E5-08A151682A00}" destId="{58A61182-4E10-44E4-BC7D-5A8C59291369}" srcOrd="3" destOrd="0" parTransId="{B6FDC751-9904-4F2C-BA46-DDE2BC289293}" sibTransId="{F3AB738E-CE47-493E-AB33-AF8CE7306FF9}"/>
    <dgm:cxn modelId="{A5259C0E-144B-462B-8464-86149B61D194}" type="presOf" srcId="{F3AB738E-CE47-493E-AB33-AF8CE7306FF9}" destId="{8E4EC44A-9A8F-4C7F-A800-8171AC0CA7BD}" srcOrd="0" destOrd="0" presId="urn:microsoft.com/office/officeart/2005/8/layout/vProcess5"/>
    <dgm:cxn modelId="{3E39ED10-C558-47D7-A321-3D7B885A2FA7}" srcId="{AA243493-99FC-4C1A-A3E5-08A151682A00}" destId="{48DC59FF-C532-405F-91BE-C783210FA09E}" srcOrd="0" destOrd="0" parTransId="{1451677C-C6C8-4314-8197-DF4CF3755460}" sibTransId="{98162DC2-25B9-41FE-96D6-95779337EA04}"/>
    <dgm:cxn modelId="{44275516-DCC7-4C60-B83B-C6A02595826E}" type="presOf" srcId="{AA243493-99FC-4C1A-A3E5-08A151682A00}" destId="{A34AB537-6E4C-4A92-A267-F4C654EEF1C6}" srcOrd="0" destOrd="0" presId="urn:microsoft.com/office/officeart/2005/8/layout/vProcess5"/>
    <dgm:cxn modelId="{8708333C-976F-4B8E-8973-A438A70C7592}" type="presOf" srcId="{48DC59FF-C532-405F-91BE-C783210FA09E}" destId="{97AD4ABE-8D8E-4011-9AD3-64598A9AC7B0}" srcOrd="1" destOrd="0" presId="urn:microsoft.com/office/officeart/2005/8/layout/vProcess5"/>
    <dgm:cxn modelId="{EB7D5C67-F429-4174-81F8-875533346354}" type="presOf" srcId="{48DC59FF-C532-405F-91BE-C783210FA09E}" destId="{6D10C396-2451-47E4-88ED-D5BAE99BA725}" srcOrd="0" destOrd="0" presId="urn:microsoft.com/office/officeart/2005/8/layout/vProcess5"/>
    <dgm:cxn modelId="{91F04F71-4A86-42E6-82DD-4BC4BCB121E7}" type="presOf" srcId="{D5386B4A-0222-4ACB-AAE9-0E669D09F611}" destId="{8D50593F-30D8-42EA-B94B-951BCAB736A2}" srcOrd="0" destOrd="0" presId="urn:microsoft.com/office/officeart/2005/8/layout/vProcess5"/>
    <dgm:cxn modelId="{F8DD1758-0DBD-405C-A9CD-75EBF4F46925}" srcId="{AA243493-99FC-4C1A-A3E5-08A151682A00}" destId="{47C24278-610B-47BB-8833-37286E4B6C27}" srcOrd="4" destOrd="0" parTransId="{FB46682C-2597-4BFB-BBF4-2D7DD16241E7}" sibTransId="{7E001283-7793-4D67-AE88-E1234742CEAE}"/>
    <dgm:cxn modelId="{CD11325A-BAEB-4180-95CD-4474E1D4E0B1}" type="presOf" srcId="{47C24278-610B-47BB-8833-37286E4B6C27}" destId="{352C357B-19B1-4FC8-8846-6BBB1754D19C}" srcOrd="0" destOrd="0" presId="urn:microsoft.com/office/officeart/2005/8/layout/vProcess5"/>
    <dgm:cxn modelId="{8AC1D880-BDEC-428E-9CCF-B9500E892535}" type="presOf" srcId="{98162DC2-25B9-41FE-96D6-95779337EA04}" destId="{24A5ABBB-AF08-45F8-B705-4364211C60B2}" srcOrd="0" destOrd="0" presId="urn:microsoft.com/office/officeart/2005/8/layout/vProcess5"/>
    <dgm:cxn modelId="{FB21F189-C93F-47C0-A9FA-CBE2EF5ECFF9}" type="presOf" srcId="{58A61182-4E10-44E4-BC7D-5A8C59291369}" destId="{933D1A7B-5718-4337-A9BB-E7D01F4FF74E}" srcOrd="1" destOrd="0" presId="urn:microsoft.com/office/officeart/2005/8/layout/vProcess5"/>
    <dgm:cxn modelId="{2CC34B96-0050-4B25-8C18-D0907F93F39B}" type="presOf" srcId="{C2598107-3E0F-4B18-AA79-C8838DB10EBC}" destId="{65BD30D1-3D06-4229-8D08-2236FC68A83D}" srcOrd="0" destOrd="0" presId="urn:microsoft.com/office/officeart/2005/8/layout/vProcess5"/>
    <dgm:cxn modelId="{440A8BA0-14B2-4993-B0E3-57DD4983871C}" type="presOf" srcId="{71D8FBFF-27EF-4AD8-B343-18D3ACC4B727}" destId="{91095F67-A965-47D1-8852-950ED9F658FF}" srcOrd="1" destOrd="0" presId="urn:microsoft.com/office/officeart/2005/8/layout/vProcess5"/>
    <dgm:cxn modelId="{7272B3AB-F6B4-4895-B388-8BE6CFFB3869}" srcId="{AA243493-99FC-4C1A-A3E5-08A151682A00}" destId="{71D8FBFF-27EF-4AD8-B343-18D3ACC4B727}" srcOrd="1" destOrd="0" parTransId="{AA5DEB19-B43E-4650-9A40-E9ED4452514C}" sibTransId="{12A842D2-00CF-4BE7-9CA9-B2816A020BCF}"/>
    <dgm:cxn modelId="{0A859FB5-F7ED-4F3D-BC11-A1E7FA0C7346}" type="presOf" srcId="{D5386B4A-0222-4ACB-AAE9-0E669D09F611}" destId="{538C869D-DAFD-45B4-8D0F-38E15206F77A}" srcOrd="1" destOrd="0" presId="urn:microsoft.com/office/officeart/2005/8/layout/vProcess5"/>
    <dgm:cxn modelId="{28A67EBA-CA0D-4E55-A3C2-ED6989C95A69}" type="presOf" srcId="{12A842D2-00CF-4BE7-9CA9-B2816A020BCF}" destId="{993646D5-2AAF-4843-AE39-F2871600861D}" srcOrd="0" destOrd="0" presId="urn:microsoft.com/office/officeart/2005/8/layout/vProcess5"/>
    <dgm:cxn modelId="{E436B9F2-A9FD-4AA5-8DB4-4927A5DCB7BE}" type="presOf" srcId="{58A61182-4E10-44E4-BC7D-5A8C59291369}" destId="{6DC5B026-6EF6-492B-B29C-74F11C176BD7}" srcOrd="0" destOrd="0" presId="urn:microsoft.com/office/officeart/2005/8/layout/vProcess5"/>
    <dgm:cxn modelId="{7A63DBF6-BBA8-49EA-B78C-14840875313C}" type="presOf" srcId="{47C24278-610B-47BB-8833-37286E4B6C27}" destId="{E0F03E74-3232-40F8-9237-B230D936AA4A}" srcOrd="1" destOrd="0" presId="urn:microsoft.com/office/officeart/2005/8/layout/vProcess5"/>
    <dgm:cxn modelId="{C07B12BE-3F1C-414E-9460-62D1505A0AB4}" type="presParOf" srcId="{A34AB537-6E4C-4A92-A267-F4C654EEF1C6}" destId="{4413345E-2E50-43D5-A600-D329561D459F}" srcOrd="0" destOrd="0" presId="urn:microsoft.com/office/officeart/2005/8/layout/vProcess5"/>
    <dgm:cxn modelId="{99628665-FC1E-43C9-B886-4A0A2496BF3D}" type="presParOf" srcId="{A34AB537-6E4C-4A92-A267-F4C654EEF1C6}" destId="{6D10C396-2451-47E4-88ED-D5BAE99BA725}" srcOrd="1" destOrd="0" presId="urn:microsoft.com/office/officeart/2005/8/layout/vProcess5"/>
    <dgm:cxn modelId="{8EDFDD3E-5173-4604-8BEF-5A26FCDD9AB4}" type="presParOf" srcId="{A34AB537-6E4C-4A92-A267-F4C654EEF1C6}" destId="{24F319C6-923C-464F-A59E-A27E762722CD}" srcOrd="2" destOrd="0" presId="urn:microsoft.com/office/officeart/2005/8/layout/vProcess5"/>
    <dgm:cxn modelId="{BE80CEB3-CDDE-4FAF-853C-AE1D782448B9}" type="presParOf" srcId="{A34AB537-6E4C-4A92-A267-F4C654EEF1C6}" destId="{8D50593F-30D8-42EA-B94B-951BCAB736A2}" srcOrd="3" destOrd="0" presId="urn:microsoft.com/office/officeart/2005/8/layout/vProcess5"/>
    <dgm:cxn modelId="{097D0711-28A1-4524-A99A-B45FCD7F70C3}" type="presParOf" srcId="{A34AB537-6E4C-4A92-A267-F4C654EEF1C6}" destId="{6DC5B026-6EF6-492B-B29C-74F11C176BD7}" srcOrd="4" destOrd="0" presId="urn:microsoft.com/office/officeart/2005/8/layout/vProcess5"/>
    <dgm:cxn modelId="{E05BEC49-BCF5-4830-AF93-C7579A0282BA}" type="presParOf" srcId="{A34AB537-6E4C-4A92-A267-F4C654EEF1C6}" destId="{352C357B-19B1-4FC8-8846-6BBB1754D19C}" srcOrd="5" destOrd="0" presId="urn:microsoft.com/office/officeart/2005/8/layout/vProcess5"/>
    <dgm:cxn modelId="{98E05E5A-2813-4DB9-8F19-249A7AC194A3}" type="presParOf" srcId="{A34AB537-6E4C-4A92-A267-F4C654EEF1C6}" destId="{24A5ABBB-AF08-45F8-B705-4364211C60B2}" srcOrd="6" destOrd="0" presId="urn:microsoft.com/office/officeart/2005/8/layout/vProcess5"/>
    <dgm:cxn modelId="{D7053689-5542-46FA-8F1C-3FBB8FE07F1F}" type="presParOf" srcId="{A34AB537-6E4C-4A92-A267-F4C654EEF1C6}" destId="{993646D5-2AAF-4843-AE39-F2871600861D}" srcOrd="7" destOrd="0" presId="urn:microsoft.com/office/officeart/2005/8/layout/vProcess5"/>
    <dgm:cxn modelId="{6559D381-3BDD-4F74-B27F-0328DF473C0D}" type="presParOf" srcId="{A34AB537-6E4C-4A92-A267-F4C654EEF1C6}" destId="{65BD30D1-3D06-4229-8D08-2236FC68A83D}" srcOrd="8" destOrd="0" presId="urn:microsoft.com/office/officeart/2005/8/layout/vProcess5"/>
    <dgm:cxn modelId="{896A7D91-1190-486F-AB5A-CC2FFAADBBF6}" type="presParOf" srcId="{A34AB537-6E4C-4A92-A267-F4C654EEF1C6}" destId="{8E4EC44A-9A8F-4C7F-A800-8171AC0CA7BD}" srcOrd="9" destOrd="0" presId="urn:microsoft.com/office/officeart/2005/8/layout/vProcess5"/>
    <dgm:cxn modelId="{CC3A1599-1D88-402F-BBEF-E5C5B4667B40}" type="presParOf" srcId="{A34AB537-6E4C-4A92-A267-F4C654EEF1C6}" destId="{97AD4ABE-8D8E-4011-9AD3-64598A9AC7B0}" srcOrd="10" destOrd="0" presId="urn:microsoft.com/office/officeart/2005/8/layout/vProcess5"/>
    <dgm:cxn modelId="{EFF7BEAE-F833-4DF1-B9FA-48FF453E0118}" type="presParOf" srcId="{A34AB537-6E4C-4A92-A267-F4C654EEF1C6}" destId="{91095F67-A965-47D1-8852-950ED9F658FF}" srcOrd="11" destOrd="0" presId="urn:microsoft.com/office/officeart/2005/8/layout/vProcess5"/>
    <dgm:cxn modelId="{46504FFF-39FC-401F-82EA-F4BC2F25518A}" type="presParOf" srcId="{A34AB537-6E4C-4A92-A267-F4C654EEF1C6}" destId="{538C869D-DAFD-45B4-8D0F-38E15206F77A}" srcOrd="12" destOrd="0" presId="urn:microsoft.com/office/officeart/2005/8/layout/vProcess5"/>
    <dgm:cxn modelId="{7E53CCB6-430F-473D-9E5E-34DA0D1222B0}" type="presParOf" srcId="{A34AB537-6E4C-4A92-A267-F4C654EEF1C6}" destId="{933D1A7B-5718-4337-A9BB-E7D01F4FF74E}" srcOrd="13" destOrd="0" presId="urn:microsoft.com/office/officeart/2005/8/layout/vProcess5"/>
    <dgm:cxn modelId="{EE87A0F8-EE1C-46E8-9943-0D0FAF22B209}" type="presParOf" srcId="{A34AB537-6E4C-4A92-A267-F4C654EEF1C6}" destId="{E0F03E74-3232-40F8-9237-B230D936AA4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5A24D4-FFAA-48A5-BDF4-A7294E76D8CF}" type="doc">
      <dgm:prSet loTypeId="urn:microsoft.com/office/officeart/2005/8/layout/process5" loCatId="process" qsTypeId="urn:microsoft.com/office/officeart/2005/8/quickstyle/simple4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4FDBB2DE-7286-4618-BC00-AF5F5175F60E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GB" sz="1600" b="1" dirty="0">
              <a:solidFill>
                <a:srgbClr val="002060"/>
              </a:solidFill>
            </a:rPr>
            <a:t>Fulham Cross Girls School              (Mandarin) LBHF</a:t>
          </a:r>
          <a:endParaRPr lang="en-US" sz="1600" dirty="0">
            <a:solidFill>
              <a:srgbClr val="002060"/>
            </a:solidFill>
          </a:endParaRPr>
        </a:p>
      </dgm:t>
    </dgm:pt>
    <dgm:pt modelId="{83F5D2A6-BF52-4F6D-B228-0D1163D1ED06}" type="parTrans" cxnId="{59BA8E3F-2511-4C6B-A364-326AAF1ACBF4}">
      <dgm:prSet/>
      <dgm:spPr/>
      <dgm:t>
        <a:bodyPr/>
        <a:lstStyle/>
        <a:p>
          <a:endParaRPr lang="en-US"/>
        </a:p>
      </dgm:t>
    </dgm:pt>
    <dgm:pt modelId="{D00C0C9E-54AF-4E8F-A3F7-38006E15D127}" type="sibTrans" cxnId="{59BA8E3F-2511-4C6B-A364-326AAF1ACBF4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5807AC3F-06E4-44BC-A1BE-6468EFF5397C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b="1" dirty="0">
              <a:solidFill>
                <a:srgbClr val="002060"/>
              </a:solidFill>
            </a:rPr>
            <a:t>Fulham Boys School (Sports Aptitude, 15 places) LBHF</a:t>
          </a:r>
          <a:endParaRPr lang="en-US" sz="1600" dirty="0">
            <a:solidFill>
              <a:srgbClr val="002060"/>
            </a:solidFill>
          </a:endParaRPr>
        </a:p>
      </dgm:t>
    </dgm:pt>
    <dgm:pt modelId="{5D16D9A4-485A-4648-A35C-40B1BC06961A}" type="parTrans" cxnId="{A46C415A-02A4-4165-AF76-DF6545AE8D12}">
      <dgm:prSet/>
      <dgm:spPr/>
      <dgm:t>
        <a:bodyPr/>
        <a:lstStyle/>
        <a:p>
          <a:endParaRPr lang="en-US"/>
        </a:p>
      </dgm:t>
    </dgm:pt>
    <dgm:pt modelId="{E6DD8974-6C08-462D-82DE-784A8561FAF0}" type="sibTrans" cxnId="{A46C415A-02A4-4165-AF76-DF6545AE8D12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537A79AD-7790-4AE1-A959-4262F9113689}">
      <dgm:prSet custT="1"/>
      <dgm:spPr>
        <a:solidFill>
          <a:schemeClr val="accent1"/>
        </a:solidFill>
      </dgm:spPr>
      <dgm:t>
        <a:bodyPr/>
        <a:lstStyle/>
        <a:p>
          <a:r>
            <a:rPr lang="en-GB" sz="1600" b="1" dirty="0">
              <a:solidFill>
                <a:srgbClr val="FFFF00"/>
              </a:solidFill>
            </a:rPr>
            <a:t>West London Free School (Music 12 places) 2 Art Scholarships LBHF</a:t>
          </a:r>
          <a:endParaRPr lang="en-US" sz="1600" dirty="0">
            <a:solidFill>
              <a:srgbClr val="FFFF00"/>
            </a:solidFill>
          </a:endParaRPr>
        </a:p>
      </dgm:t>
    </dgm:pt>
    <dgm:pt modelId="{8D54B875-FE5C-4B49-8C0D-44CCDB49CB5E}" type="parTrans" cxnId="{846572F5-33EC-438D-8CAA-739167E0F201}">
      <dgm:prSet/>
      <dgm:spPr/>
      <dgm:t>
        <a:bodyPr/>
        <a:lstStyle/>
        <a:p>
          <a:endParaRPr lang="en-US"/>
        </a:p>
      </dgm:t>
    </dgm:pt>
    <dgm:pt modelId="{96248993-5E4A-4AA7-B1F0-5F5F0ECB997C}" type="sibTrans" cxnId="{846572F5-33EC-438D-8CAA-739167E0F201}">
      <dgm:prSet/>
      <dgm:spPr>
        <a:solidFill>
          <a:schemeClr val="accent5"/>
        </a:solidFill>
      </dgm:spPr>
      <dgm:t>
        <a:bodyPr/>
        <a:lstStyle/>
        <a:p>
          <a:endParaRPr lang="en-US" dirty="0"/>
        </a:p>
      </dgm:t>
    </dgm:pt>
    <dgm:pt modelId="{7C7BA7B7-1AF4-443E-9EF6-68479FDEEA5D}">
      <dgm:prSet custT="1"/>
      <dgm:spPr>
        <a:solidFill>
          <a:srgbClr val="FFC000"/>
        </a:solidFill>
      </dgm:spPr>
      <dgm:t>
        <a:bodyPr/>
        <a:lstStyle/>
        <a:p>
          <a:r>
            <a:rPr lang="en-GB" sz="1400" b="1" dirty="0">
              <a:solidFill>
                <a:schemeClr val="tx1"/>
              </a:solidFill>
            </a:rPr>
            <a:t>St Marylebone Girls COE ( Drama, singing and Dance) Westminster </a:t>
          </a:r>
          <a:endParaRPr lang="en-US" sz="1400" b="1" dirty="0">
            <a:solidFill>
              <a:schemeClr val="tx1"/>
            </a:solidFill>
          </a:endParaRPr>
        </a:p>
      </dgm:t>
    </dgm:pt>
    <dgm:pt modelId="{DD6AD4EE-1D3E-4BEC-B1FC-28D6F43EDE48}" type="parTrans" cxnId="{3F338C00-3082-4137-BA9B-FFF2217D1ACC}">
      <dgm:prSet/>
      <dgm:spPr/>
      <dgm:t>
        <a:bodyPr/>
        <a:lstStyle/>
        <a:p>
          <a:endParaRPr lang="en-US"/>
        </a:p>
      </dgm:t>
    </dgm:pt>
    <dgm:pt modelId="{E88B6EE2-AD14-410D-A740-136460D14C95}" type="sibTrans" cxnId="{3F338C00-3082-4137-BA9B-FFF2217D1ACC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F6AF0719-9878-4B96-A4CA-BD682D729591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1200" b="1" dirty="0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(</a:t>
          </a:r>
          <a:r>
            <a:rPr lang="en-GB" sz="1600" b="1" dirty="0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Year 7 Admissions – The St Marylebone CE) School</a:t>
          </a:r>
          <a:endParaRPr lang="en-US" sz="1600" dirty="0">
            <a:solidFill>
              <a:srgbClr val="002060"/>
            </a:solidFill>
          </a:endParaRPr>
        </a:p>
      </dgm:t>
    </dgm:pt>
    <dgm:pt modelId="{FE58258C-3299-4015-A471-F26DFC7C0427}" type="parTrans" cxnId="{13DD49FA-A36C-4849-A39B-4EDB451DA562}">
      <dgm:prSet/>
      <dgm:spPr/>
      <dgm:t>
        <a:bodyPr/>
        <a:lstStyle/>
        <a:p>
          <a:endParaRPr lang="en-US"/>
        </a:p>
      </dgm:t>
    </dgm:pt>
    <dgm:pt modelId="{B7734544-E62E-418B-8922-395B4B911A18}" type="sibTrans" cxnId="{13DD49FA-A36C-4849-A39B-4EDB451DA562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F9C6D31B-1ED1-43F9-95F1-8F4700F4EB71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b="1" dirty="0">
              <a:solidFill>
                <a:srgbClr val="002060"/>
              </a:solidFill>
            </a:rPr>
            <a:t>Grey coats COE Girls (Languages, 15 places)) Westminster</a:t>
          </a:r>
          <a:endParaRPr lang="en-US" sz="1400" dirty="0">
            <a:solidFill>
              <a:srgbClr val="002060"/>
            </a:solidFill>
          </a:endParaRPr>
        </a:p>
      </dgm:t>
    </dgm:pt>
    <dgm:pt modelId="{A85F0D20-4F1D-4EAA-80DE-0E2FB685065C}" type="parTrans" cxnId="{367D7727-4DC6-4BBE-A773-1936D6863E0F}">
      <dgm:prSet/>
      <dgm:spPr/>
      <dgm:t>
        <a:bodyPr/>
        <a:lstStyle/>
        <a:p>
          <a:endParaRPr lang="en-US"/>
        </a:p>
      </dgm:t>
    </dgm:pt>
    <dgm:pt modelId="{92067966-9252-4135-9FE4-E2E5923676C4}" type="sibTrans" cxnId="{367D7727-4DC6-4BBE-A773-1936D6863E0F}">
      <dgm:prSet/>
      <dgm:spPr>
        <a:solidFill>
          <a:srgbClr val="7030A0"/>
        </a:solidFill>
      </dgm:spPr>
      <dgm:t>
        <a:bodyPr/>
        <a:lstStyle/>
        <a:p>
          <a:endParaRPr lang="en-US"/>
        </a:p>
      </dgm:t>
    </dgm:pt>
    <dgm:pt modelId="{FBA29056-F9C0-49D5-B002-EE07DBAC0CAB}">
      <dgm:prSet custT="1"/>
      <dgm:spPr/>
      <dgm:t>
        <a:bodyPr/>
        <a:lstStyle/>
        <a:p>
          <a:r>
            <a:rPr lang="en-GB" sz="1600" b="1" dirty="0">
              <a:solidFill>
                <a:srgbClr val="FFFF00"/>
              </a:solidFill>
            </a:rPr>
            <a:t>Holland Park ( Art and Design 28 places) RBKC</a:t>
          </a:r>
          <a:endParaRPr lang="en-US" sz="1600" dirty="0">
            <a:solidFill>
              <a:srgbClr val="FFFF00"/>
            </a:solidFill>
          </a:endParaRPr>
        </a:p>
      </dgm:t>
    </dgm:pt>
    <dgm:pt modelId="{5C72C3A8-5EFC-40F7-AD7E-253D35AEB449}" type="parTrans" cxnId="{E179090A-2052-444E-8EB6-60D7ABD09D92}">
      <dgm:prSet/>
      <dgm:spPr/>
      <dgm:t>
        <a:bodyPr/>
        <a:lstStyle/>
        <a:p>
          <a:endParaRPr lang="en-US"/>
        </a:p>
      </dgm:t>
    </dgm:pt>
    <dgm:pt modelId="{64211DAD-5E26-4FB5-9166-B6455891E793}" type="sibTrans" cxnId="{E179090A-2052-444E-8EB6-60D7ABD09D92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EBFC0CD4-EE58-4B29-A585-4498B05AB1D2}">
      <dgm:prSet custT="1"/>
      <dgm:spPr>
        <a:solidFill>
          <a:schemeClr val="accent2"/>
        </a:solidFill>
      </dgm:spPr>
      <dgm:t>
        <a:bodyPr/>
        <a:lstStyle/>
        <a:p>
          <a:r>
            <a:rPr lang="en-GB" sz="1400" b="1" dirty="0">
              <a:solidFill>
                <a:schemeClr val="tx1"/>
              </a:solidFill>
            </a:rPr>
            <a:t>Kensington Aldridge Academy ( Singing, Dance, Drama 10 places in each) RBKC</a:t>
          </a:r>
          <a:endParaRPr lang="en-US" sz="1400" b="1" dirty="0">
            <a:solidFill>
              <a:schemeClr val="tx1"/>
            </a:solidFill>
          </a:endParaRPr>
        </a:p>
      </dgm:t>
    </dgm:pt>
    <dgm:pt modelId="{A78D662E-E584-4592-9B09-93E185F8A142}" type="parTrans" cxnId="{34785FB4-CB9F-48A2-9BEC-C1D03079E584}">
      <dgm:prSet/>
      <dgm:spPr/>
      <dgm:t>
        <a:bodyPr/>
        <a:lstStyle/>
        <a:p>
          <a:endParaRPr lang="en-US"/>
        </a:p>
      </dgm:t>
    </dgm:pt>
    <dgm:pt modelId="{EC15810B-25FA-480C-A2CD-CF751FB6B7FF}" type="sibTrans" cxnId="{34785FB4-CB9F-48A2-9BEC-C1D03079E584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123A8EF1-6F59-41DD-AA90-429057E24BED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Cardinal Vaugh Boys Catholic School (Music 12 places) RBKC</a:t>
          </a:r>
          <a:endParaRPr lang="en-US" sz="1600" dirty="0">
            <a:solidFill>
              <a:schemeClr val="tx1"/>
            </a:solidFill>
          </a:endParaRPr>
        </a:p>
      </dgm:t>
    </dgm:pt>
    <dgm:pt modelId="{A168B43D-2154-483B-8249-B72F072AA6C3}" type="parTrans" cxnId="{6E5C5D05-CA1D-435A-AB64-76E269ADAFB4}">
      <dgm:prSet/>
      <dgm:spPr/>
      <dgm:t>
        <a:bodyPr/>
        <a:lstStyle/>
        <a:p>
          <a:endParaRPr lang="en-US"/>
        </a:p>
      </dgm:t>
    </dgm:pt>
    <dgm:pt modelId="{114E5251-AC0E-4935-9D7E-B1E8F128D4D1}" type="sibTrans" cxnId="{6E5C5D05-CA1D-435A-AB64-76E269ADAFB4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C07ECE9D-12B7-4225-8ED6-09246AF32422}">
      <dgm:prSet custT="1"/>
      <dgm:spPr>
        <a:solidFill>
          <a:schemeClr val="accent1"/>
        </a:solidFill>
      </dgm:spPr>
      <dgm:t>
        <a:bodyPr/>
        <a:lstStyle/>
        <a:p>
          <a:r>
            <a:rPr lang="en-GB" sz="1600" b="1" dirty="0">
              <a:solidFill>
                <a:srgbClr val="FFFF00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West London Free School - Art Scholarship Tests</a:t>
          </a:r>
          <a:endParaRPr lang="en-GB" sz="1600" b="1" dirty="0">
            <a:solidFill>
              <a:srgbClr val="FFFF00"/>
            </a:solidFill>
          </a:endParaRPr>
        </a:p>
      </dgm:t>
    </dgm:pt>
    <dgm:pt modelId="{78DB7DC2-5B80-44DC-85E0-623E7BDF0F71}" type="parTrans" cxnId="{788E6F10-DB1C-4916-BC48-EE48B11D78D1}">
      <dgm:prSet/>
      <dgm:spPr/>
      <dgm:t>
        <a:bodyPr/>
        <a:lstStyle/>
        <a:p>
          <a:endParaRPr lang="en-GB"/>
        </a:p>
      </dgm:t>
    </dgm:pt>
    <dgm:pt modelId="{6E5D580A-2ED2-4170-AD10-D9E6CDB20165}" type="sibTrans" cxnId="{788E6F10-DB1C-4916-BC48-EE48B11D78D1}">
      <dgm:prSet/>
      <dgm:spPr>
        <a:solidFill>
          <a:srgbClr val="00B050"/>
        </a:solidFill>
      </dgm:spPr>
      <dgm:t>
        <a:bodyPr/>
        <a:lstStyle/>
        <a:p>
          <a:endParaRPr lang="en-GB"/>
        </a:p>
      </dgm:t>
    </dgm:pt>
    <dgm:pt modelId="{044BD758-F89A-4E91-8776-4F191B2BC5E9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GB" sz="1400" b="1" dirty="0">
              <a:solidFill>
                <a:srgbClr val="00206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West London Free School - Music Scholarships</a:t>
          </a:r>
          <a:endParaRPr lang="en-GB" sz="1400" b="1" dirty="0">
            <a:solidFill>
              <a:srgbClr val="002060"/>
            </a:solidFill>
          </a:endParaRPr>
        </a:p>
      </dgm:t>
    </dgm:pt>
    <dgm:pt modelId="{C17860B5-BB85-4E9B-92E5-561B32EA97D9}" type="parTrans" cxnId="{A3F9F52B-5EDD-4B2A-BD5E-96BC15915C70}">
      <dgm:prSet/>
      <dgm:spPr/>
      <dgm:t>
        <a:bodyPr/>
        <a:lstStyle/>
        <a:p>
          <a:endParaRPr lang="en-GB"/>
        </a:p>
      </dgm:t>
    </dgm:pt>
    <dgm:pt modelId="{7FCB0315-138A-4130-B4C2-B6992CF8234D}" type="sibTrans" cxnId="{A3F9F52B-5EDD-4B2A-BD5E-96BC15915C70}">
      <dgm:prSet/>
      <dgm:spPr>
        <a:solidFill>
          <a:srgbClr val="00B050"/>
        </a:solidFill>
      </dgm:spPr>
      <dgm:t>
        <a:bodyPr/>
        <a:lstStyle/>
        <a:p>
          <a:endParaRPr lang="en-GB"/>
        </a:p>
      </dgm:t>
    </dgm:pt>
    <dgm:pt modelId="{5F638E33-5E99-41CA-AC55-34C7F971901F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GB" sz="1400" b="1" dirty="0">
              <a:solidFill>
                <a:schemeClr val="tx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The grey coat hospital school language aptitude test - Search</a:t>
          </a:r>
          <a:endParaRPr lang="en-GB" sz="1400" b="1" dirty="0">
            <a:solidFill>
              <a:schemeClr val="tx1"/>
            </a:solidFill>
          </a:endParaRPr>
        </a:p>
      </dgm:t>
    </dgm:pt>
    <dgm:pt modelId="{43BEFF31-4441-42C8-9D15-186F3A0A8ED3}" type="parTrans" cxnId="{D13D96C3-3FA5-4031-AD02-7F8AC386CDB2}">
      <dgm:prSet/>
      <dgm:spPr/>
      <dgm:t>
        <a:bodyPr/>
        <a:lstStyle/>
        <a:p>
          <a:endParaRPr lang="en-GB"/>
        </a:p>
      </dgm:t>
    </dgm:pt>
    <dgm:pt modelId="{2C518F06-4F15-4AF3-9136-47E285D65394}" type="sibTrans" cxnId="{D13D96C3-3FA5-4031-AD02-7F8AC386CDB2}">
      <dgm:prSet/>
      <dgm:spPr>
        <a:solidFill>
          <a:srgbClr val="FF0000"/>
        </a:solidFill>
      </dgm:spPr>
      <dgm:t>
        <a:bodyPr/>
        <a:lstStyle/>
        <a:p>
          <a:endParaRPr lang="en-GB"/>
        </a:p>
      </dgm:t>
    </dgm:pt>
    <dgm:pt modelId="{B62B7B7C-C341-4A3E-8BB1-8FC52B2431A6}">
      <dgm:prSet custT="1"/>
      <dgm:spPr/>
      <dgm:t>
        <a:bodyPr/>
        <a:lstStyle/>
        <a:p>
          <a:pPr>
            <a:buNone/>
          </a:pPr>
          <a:r>
            <a:rPr lang="en-GB" sz="1400" b="1" dirty="0">
              <a:solidFill>
                <a:srgbClr val="FFFF00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Art Exhibitions at Holland Park School | Art Aptitude | Admissions | Holland Park</a:t>
          </a:r>
          <a:endParaRPr lang="en-GB" sz="1400" b="1" dirty="0">
            <a:solidFill>
              <a:srgbClr val="FFFF00"/>
            </a:solidFill>
          </a:endParaRPr>
        </a:p>
      </dgm:t>
    </dgm:pt>
    <dgm:pt modelId="{E10A1830-B23E-435D-836B-72176711C543}" type="parTrans" cxnId="{28B6C158-2906-42EF-AE6C-700749190B8D}">
      <dgm:prSet/>
      <dgm:spPr/>
      <dgm:t>
        <a:bodyPr/>
        <a:lstStyle/>
        <a:p>
          <a:endParaRPr lang="en-GB"/>
        </a:p>
      </dgm:t>
    </dgm:pt>
    <dgm:pt modelId="{535B47DC-23C9-4906-93D8-5D5CC1853674}" type="sibTrans" cxnId="{28B6C158-2906-42EF-AE6C-700749190B8D}">
      <dgm:prSet/>
      <dgm:spPr>
        <a:solidFill>
          <a:srgbClr val="FF0000"/>
        </a:solidFill>
      </dgm:spPr>
      <dgm:t>
        <a:bodyPr/>
        <a:lstStyle/>
        <a:p>
          <a:endParaRPr lang="en-GB"/>
        </a:p>
      </dgm:t>
    </dgm:pt>
    <dgm:pt modelId="{511C17DA-75FB-45EB-BCC7-C5FED4B55E3D}">
      <dgm:prSet custT="1"/>
      <dgm:spPr>
        <a:solidFill>
          <a:schemeClr val="accent2"/>
        </a:solidFill>
      </dgm:spPr>
      <dgm:t>
        <a:bodyPr/>
        <a:lstStyle/>
        <a:p>
          <a:pPr>
            <a:buNone/>
          </a:pPr>
          <a:r>
            <a:rPr lang="en-GB" sz="1400" b="1" dirty="0">
              <a:solidFill>
                <a:schemeClr val="tx1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Performing Arts Aptitude Admissions | KAA - Kensington Aldridge Academy</a:t>
          </a:r>
          <a:endParaRPr lang="en-GB" sz="1400" b="1" dirty="0">
            <a:solidFill>
              <a:schemeClr val="tx1"/>
            </a:solidFill>
          </a:endParaRPr>
        </a:p>
      </dgm:t>
    </dgm:pt>
    <dgm:pt modelId="{618E41CD-55CE-45E0-8575-055D721B5A7A}" type="parTrans" cxnId="{448387E0-CDBA-47C5-BB1F-A98B8868D148}">
      <dgm:prSet/>
      <dgm:spPr/>
      <dgm:t>
        <a:bodyPr/>
        <a:lstStyle/>
        <a:p>
          <a:endParaRPr lang="en-GB"/>
        </a:p>
      </dgm:t>
    </dgm:pt>
    <dgm:pt modelId="{3631BCD8-479E-455B-9990-327EF2FF6545}" type="sibTrans" cxnId="{448387E0-CDBA-47C5-BB1F-A98B8868D148}">
      <dgm:prSet/>
      <dgm:spPr>
        <a:solidFill>
          <a:schemeClr val="accent5"/>
        </a:solidFill>
      </dgm:spPr>
      <dgm:t>
        <a:bodyPr/>
        <a:lstStyle/>
        <a:p>
          <a:endParaRPr lang="en-GB"/>
        </a:p>
      </dgm:t>
    </dgm:pt>
    <dgm:pt modelId="{C255ADA5-5D29-4799-84B4-7D5E73FCD329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1400" b="1" dirty="0">
              <a:solidFill>
                <a:srgbClr val="002060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FULHAM CROSS GIRLS' SCHOOL - LANGUAGE APTITUDE TEST</a:t>
          </a:r>
          <a:endParaRPr lang="en-GB" sz="1400" b="1" dirty="0">
            <a:solidFill>
              <a:srgbClr val="002060"/>
            </a:solidFill>
          </a:endParaRPr>
        </a:p>
      </dgm:t>
    </dgm:pt>
    <dgm:pt modelId="{47807565-244C-43F6-8B23-D3155E8BC55E}" type="parTrans" cxnId="{AFD94149-DFEF-4018-A95F-B49D2F41BBF8}">
      <dgm:prSet/>
      <dgm:spPr/>
      <dgm:t>
        <a:bodyPr/>
        <a:lstStyle/>
        <a:p>
          <a:endParaRPr lang="en-GB"/>
        </a:p>
      </dgm:t>
    </dgm:pt>
    <dgm:pt modelId="{9AB2CA7D-8BB2-4FE2-9B3E-188807A54CA8}" type="sibTrans" cxnId="{AFD94149-DFEF-4018-A95F-B49D2F41BBF8}">
      <dgm:prSet/>
      <dgm:spPr>
        <a:solidFill>
          <a:srgbClr val="FF0000"/>
        </a:solidFill>
      </dgm:spPr>
      <dgm:t>
        <a:bodyPr/>
        <a:lstStyle/>
        <a:p>
          <a:endParaRPr lang="en-GB"/>
        </a:p>
      </dgm:t>
    </dgm:pt>
    <dgm:pt modelId="{0B4A8315-7A1D-45E2-A57C-526EA1B14FB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GB" sz="900" b="1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Sports Aptitude Places: </a:t>
          </a:r>
          <a:r>
            <a:rPr lang="en-GB" sz="900" b="0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Applicants must apply </a:t>
          </a:r>
          <a:r>
            <a:rPr lang="en-GB" sz="900" b="1" i="0" dirty="0">
              <a:solidFill>
                <a:srgbClr val="002060"/>
              </a:solidFill>
              <a:effectLst/>
              <a:highlight>
                <a:srgbClr val="FFFF00"/>
              </a:highlight>
              <a:latin typeface="Lato" panose="020F0502020204030203" pitchFamily="34" charset="0"/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Sports Aptitude </a:t>
          </a:r>
          <a:r>
            <a:rPr lang="en-GB" sz="900" b="1" i="0" dirty="0">
              <a:solidFill>
                <a:srgbClr val="002060"/>
              </a:solidFill>
              <a:effectLst/>
              <a:latin typeface="Lato" panose="020F0502020204030203" pitchFamily="34" charset="0"/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Form</a:t>
          </a:r>
          <a:r>
            <a:rPr lang="en-GB" sz="900" b="0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 by </a:t>
          </a:r>
          <a:r>
            <a:rPr lang="en-GB" sz="900" b="1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7th</a:t>
          </a:r>
          <a:r>
            <a:rPr lang="en-GB" sz="900" b="0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 </a:t>
          </a:r>
          <a:r>
            <a:rPr lang="en-GB" sz="900" b="1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October 2026 </a:t>
          </a:r>
          <a:r>
            <a:rPr lang="en-GB" sz="900" b="0" i="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at the latest. Each year, a maximum of 15 pupils may be awarded a sports aptitude place.</a:t>
          </a:r>
        </a:p>
      </dgm:t>
    </dgm:pt>
    <dgm:pt modelId="{3ACB9E7B-9CED-4253-B9B4-4D56F6A9BE78}" type="parTrans" cxnId="{41DFB4F8-24AE-47C1-B857-72DA5F5864E4}">
      <dgm:prSet/>
      <dgm:spPr/>
      <dgm:t>
        <a:bodyPr/>
        <a:lstStyle/>
        <a:p>
          <a:endParaRPr lang="en-GB"/>
        </a:p>
      </dgm:t>
    </dgm:pt>
    <dgm:pt modelId="{79D140C9-EB58-42B7-BDB7-10BFAB7176FE}" type="sibTrans" cxnId="{41DFB4F8-24AE-47C1-B857-72DA5F5864E4}">
      <dgm:prSet/>
      <dgm:spPr>
        <a:solidFill>
          <a:srgbClr val="FF0000"/>
        </a:solidFill>
      </dgm:spPr>
      <dgm:t>
        <a:bodyPr/>
        <a:lstStyle/>
        <a:p>
          <a:endParaRPr lang="en-GB"/>
        </a:p>
      </dgm:t>
    </dgm:pt>
    <dgm:pt modelId="{DE592213-2D54-4C15-BD2C-6F67C9D5C603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GB" sz="1100" b="1" dirty="0">
              <a:solidFill>
                <a:schemeClr val="tx1"/>
              </a:solidFill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The Cardinal Vaughan Memorial School Entry Criteria Music Aptitude Tests for 2027 Admissions – Helping you prepare for the 2026 Music Aptitude Tests</a:t>
          </a:r>
          <a:endParaRPr lang="en-GB" sz="1100" b="1" dirty="0">
            <a:solidFill>
              <a:schemeClr val="tx1"/>
            </a:solidFill>
          </a:endParaRPr>
        </a:p>
      </dgm:t>
    </dgm:pt>
    <dgm:pt modelId="{F61A5156-DD01-4489-B32F-4D7199A28EB8}" type="parTrans" cxnId="{E0A72CF6-0A0E-4C20-B3CB-0216E41856CF}">
      <dgm:prSet/>
      <dgm:spPr/>
      <dgm:t>
        <a:bodyPr/>
        <a:lstStyle/>
        <a:p>
          <a:endParaRPr lang="en-GB"/>
        </a:p>
      </dgm:t>
    </dgm:pt>
    <dgm:pt modelId="{F9AB7572-260F-4963-97FA-240EF5583CBA}" type="sibTrans" cxnId="{E0A72CF6-0A0E-4C20-B3CB-0216E41856CF}">
      <dgm:prSet/>
      <dgm:spPr/>
      <dgm:t>
        <a:bodyPr/>
        <a:lstStyle/>
        <a:p>
          <a:endParaRPr lang="en-GB"/>
        </a:p>
      </dgm:t>
    </dgm:pt>
    <dgm:pt modelId="{08A1685D-69E6-4525-A34D-2E78F54AE535}" type="pres">
      <dgm:prSet presAssocID="{A85A24D4-FFAA-48A5-BDF4-A7294E76D8CF}" presName="diagram" presStyleCnt="0">
        <dgm:presLayoutVars>
          <dgm:dir/>
          <dgm:resizeHandles val="exact"/>
        </dgm:presLayoutVars>
      </dgm:prSet>
      <dgm:spPr/>
    </dgm:pt>
    <dgm:pt modelId="{6FA4CA25-B773-421A-B80E-AE418CF7D9EA}" type="pres">
      <dgm:prSet presAssocID="{4FDBB2DE-7286-4618-BC00-AF5F5175F60E}" presName="node" presStyleLbl="node1" presStyleIdx="0" presStyleCnt="17" custLinFactNeighborX="546" custLinFactNeighborY="-129">
        <dgm:presLayoutVars>
          <dgm:bulletEnabled val="1"/>
        </dgm:presLayoutVars>
      </dgm:prSet>
      <dgm:spPr/>
    </dgm:pt>
    <dgm:pt modelId="{66CFDB50-735F-49EE-A955-902C4AEDF147}" type="pres">
      <dgm:prSet presAssocID="{D00C0C9E-54AF-4E8F-A3F7-38006E15D127}" presName="sibTrans" presStyleLbl="sibTrans2D1" presStyleIdx="0" presStyleCnt="16"/>
      <dgm:spPr/>
    </dgm:pt>
    <dgm:pt modelId="{F02EEAF1-6E60-4D98-B934-33840711053F}" type="pres">
      <dgm:prSet presAssocID="{D00C0C9E-54AF-4E8F-A3F7-38006E15D127}" presName="connectorText" presStyleLbl="sibTrans2D1" presStyleIdx="0" presStyleCnt="16"/>
      <dgm:spPr/>
    </dgm:pt>
    <dgm:pt modelId="{CBF567D0-3036-441D-B83E-4B8732F3AF49}" type="pres">
      <dgm:prSet presAssocID="{C255ADA5-5D29-4799-84B4-7D5E73FCD329}" presName="node" presStyleLbl="node1" presStyleIdx="1" presStyleCnt="17">
        <dgm:presLayoutVars>
          <dgm:bulletEnabled val="1"/>
        </dgm:presLayoutVars>
      </dgm:prSet>
      <dgm:spPr/>
    </dgm:pt>
    <dgm:pt modelId="{B8C82B26-D66C-4773-B8FE-E3BED394D7E7}" type="pres">
      <dgm:prSet presAssocID="{9AB2CA7D-8BB2-4FE2-9B3E-188807A54CA8}" presName="sibTrans" presStyleLbl="sibTrans2D1" presStyleIdx="1" presStyleCnt="16"/>
      <dgm:spPr/>
    </dgm:pt>
    <dgm:pt modelId="{FCD0C69D-2E3B-4F81-A7FE-CD8458861E7B}" type="pres">
      <dgm:prSet presAssocID="{9AB2CA7D-8BB2-4FE2-9B3E-188807A54CA8}" presName="connectorText" presStyleLbl="sibTrans2D1" presStyleIdx="1" presStyleCnt="16"/>
      <dgm:spPr/>
    </dgm:pt>
    <dgm:pt modelId="{E4A4C286-A516-433C-A7AB-CD972E780F4B}" type="pres">
      <dgm:prSet presAssocID="{5807AC3F-06E4-44BC-A1BE-6468EFF5397C}" presName="node" presStyleLbl="node1" presStyleIdx="2" presStyleCnt="17">
        <dgm:presLayoutVars>
          <dgm:bulletEnabled val="1"/>
        </dgm:presLayoutVars>
      </dgm:prSet>
      <dgm:spPr/>
    </dgm:pt>
    <dgm:pt modelId="{5E3E4C48-7FA1-4E38-95B6-D1AB83CB2D6E}" type="pres">
      <dgm:prSet presAssocID="{E6DD8974-6C08-462D-82DE-784A8561FAF0}" presName="sibTrans" presStyleLbl="sibTrans2D1" presStyleIdx="2" presStyleCnt="16"/>
      <dgm:spPr/>
    </dgm:pt>
    <dgm:pt modelId="{B378DD09-7FEC-47B5-895F-483CE12F06BC}" type="pres">
      <dgm:prSet presAssocID="{E6DD8974-6C08-462D-82DE-784A8561FAF0}" presName="connectorText" presStyleLbl="sibTrans2D1" presStyleIdx="2" presStyleCnt="16"/>
      <dgm:spPr/>
    </dgm:pt>
    <dgm:pt modelId="{EA8674EA-F7DE-490A-A7CC-514EB8CEDBE9}" type="pres">
      <dgm:prSet presAssocID="{0B4A8315-7A1D-45E2-A57C-526EA1B14FBD}" presName="node" presStyleLbl="node1" presStyleIdx="3" presStyleCnt="17">
        <dgm:presLayoutVars>
          <dgm:bulletEnabled val="1"/>
        </dgm:presLayoutVars>
      </dgm:prSet>
      <dgm:spPr/>
    </dgm:pt>
    <dgm:pt modelId="{9891C8DB-02B8-407A-BEC9-54394BE083A8}" type="pres">
      <dgm:prSet presAssocID="{79D140C9-EB58-42B7-BDB7-10BFAB7176FE}" presName="sibTrans" presStyleLbl="sibTrans2D1" presStyleIdx="3" presStyleCnt="16"/>
      <dgm:spPr/>
    </dgm:pt>
    <dgm:pt modelId="{5428A3AB-FE97-41E0-8EBE-294CA0965223}" type="pres">
      <dgm:prSet presAssocID="{79D140C9-EB58-42B7-BDB7-10BFAB7176FE}" presName="connectorText" presStyleLbl="sibTrans2D1" presStyleIdx="3" presStyleCnt="16"/>
      <dgm:spPr/>
    </dgm:pt>
    <dgm:pt modelId="{3C15843A-4D2E-48EC-B840-72312063BF0F}" type="pres">
      <dgm:prSet presAssocID="{537A79AD-7790-4AE1-A959-4262F9113689}" presName="node" presStyleLbl="node1" presStyleIdx="4" presStyleCnt="17" custLinFactNeighborX="6696" custLinFactNeighborY="-129">
        <dgm:presLayoutVars>
          <dgm:bulletEnabled val="1"/>
        </dgm:presLayoutVars>
      </dgm:prSet>
      <dgm:spPr/>
    </dgm:pt>
    <dgm:pt modelId="{3FF7C648-42FA-4108-9761-5ED3724AEC72}" type="pres">
      <dgm:prSet presAssocID="{96248993-5E4A-4AA7-B1F0-5F5F0ECB997C}" presName="sibTrans" presStyleLbl="sibTrans2D1" presStyleIdx="4" presStyleCnt="16"/>
      <dgm:spPr/>
    </dgm:pt>
    <dgm:pt modelId="{F1285DA5-F770-4336-B8FB-20071BE36E89}" type="pres">
      <dgm:prSet presAssocID="{96248993-5E4A-4AA7-B1F0-5F5F0ECB997C}" presName="connectorText" presStyleLbl="sibTrans2D1" presStyleIdx="4" presStyleCnt="16"/>
      <dgm:spPr/>
    </dgm:pt>
    <dgm:pt modelId="{39A6D2AD-3506-4109-AA10-F38F2E88276E}" type="pres">
      <dgm:prSet presAssocID="{044BD758-F89A-4E91-8776-4F191B2BC5E9}" presName="node" presStyleLbl="node1" presStyleIdx="5" presStyleCnt="17">
        <dgm:presLayoutVars>
          <dgm:bulletEnabled val="1"/>
        </dgm:presLayoutVars>
      </dgm:prSet>
      <dgm:spPr/>
    </dgm:pt>
    <dgm:pt modelId="{B34536DE-0E00-47D0-86BF-24D0A87FFAEE}" type="pres">
      <dgm:prSet presAssocID="{7FCB0315-138A-4130-B4C2-B6992CF8234D}" presName="sibTrans" presStyleLbl="sibTrans2D1" presStyleIdx="5" presStyleCnt="16"/>
      <dgm:spPr/>
    </dgm:pt>
    <dgm:pt modelId="{D80BACA9-BD84-402E-8FD2-F802FE802582}" type="pres">
      <dgm:prSet presAssocID="{7FCB0315-138A-4130-B4C2-B6992CF8234D}" presName="connectorText" presStyleLbl="sibTrans2D1" presStyleIdx="5" presStyleCnt="16"/>
      <dgm:spPr/>
    </dgm:pt>
    <dgm:pt modelId="{8D46FA6A-B6D4-443E-97B3-C3EFFA64CAB8}" type="pres">
      <dgm:prSet presAssocID="{C07ECE9D-12B7-4225-8ED6-09246AF32422}" presName="node" presStyleLbl="node1" presStyleIdx="6" presStyleCnt="17">
        <dgm:presLayoutVars>
          <dgm:bulletEnabled val="1"/>
        </dgm:presLayoutVars>
      </dgm:prSet>
      <dgm:spPr/>
    </dgm:pt>
    <dgm:pt modelId="{C5E1EB75-3839-4228-A4E9-35511B2F11F0}" type="pres">
      <dgm:prSet presAssocID="{6E5D580A-2ED2-4170-AD10-D9E6CDB20165}" presName="sibTrans" presStyleLbl="sibTrans2D1" presStyleIdx="6" presStyleCnt="16"/>
      <dgm:spPr/>
    </dgm:pt>
    <dgm:pt modelId="{CE60B88E-0AA7-46F6-9694-F76424DEFD4C}" type="pres">
      <dgm:prSet presAssocID="{6E5D580A-2ED2-4170-AD10-D9E6CDB20165}" presName="connectorText" presStyleLbl="sibTrans2D1" presStyleIdx="6" presStyleCnt="16"/>
      <dgm:spPr/>
    </dgm:pt>
    <dgm:pt modelId="{785C3B8D-9343-4344-B086-291B9C91FB69}" type="pres">
      <dgm:prSet presAssocID="{7C7BA7B7-1AF4-443E-9EF6-68479FDEEA5D}" presName="node" presStyleLbl="node1" presStyleIdx="7" presStyleCnt="17">
        <dgm:presLayoutVars>
          <dgm:bulletEnabled val="1"/>
        </dgm:presLayoutVars>
      </dgm:prSet>
      <dgm:spPr/>
    </dgm:pt>
    <dgm:pt modelId="{E3F41FB0-A43D-498D-A6B8-1D07C131CB09}" type="pres">
      <dgm:prSet presAssocID="{E88B6EE2-AD14-410D-A740-136460D14C95}" presName="sibTrans" presStyleLbl="sibTrans2D1" presStyleIdx="7" presStyleCnt="16"/>
      <dgm:spPr/>
    </dgm:pt>
    <dgm:pt modelId="{9E0F1657-4AD2-4A0E-BE7B-0CF1BC33E279}" type="pres">
      <dgm:prSet presAssocID="{E88B6EE2-AD14-410D-A740-136460D14C95}" presName="connectorText" presStyleLbl="sibTrans2D1" presStyleIdx="7" presStyleCnt="16"/>
      <dgm:spPr/>
    </dgm:pt>
    <dgm:pt modelId="{D2A59618-3C4D-473F-9C6B-7E11A882FDDF}" type="pres">
      <dgm:prSet presAssocID="{F6AF0719-9878-4B96-A4CA-BD682D729591}" presName="node" presStyleLbl="node1" presStyleIdx="8" presStyleCnt="17">
        <dgm:presLayoutVars>
          <dgm:bulletEnabled val="1"/>
        </dgm:presLayoutVars>
      </dgm:prSet>
      <dgm:spPr/>
    </dgm:pt>
    <dgm:pt modelId="{7C8215B0-CA0D-4F31-959B-CFF9650C09E7}" type="pres">
      <dgm:prSet presAssocID="{B7734544-E62E-418B-8922-395B4B911A18}" presName="sibTrans" presStyleLbl="sibTrans2D1" presStyleIdx="8" presStyleCnt="16"/>
      <dgm:spPr/>
    </dgm:pt>
    <dgm:pt modelId="{7D0CFACD-C3E1-41B7-8E0A-B4F041C15B5C}" type="pres">
      <dgm:prSet presAssocID="{B7734544-E62E-418B-8922-395B4B911A18}" presName="connectorText" presStyleLbl="sibTrans2D1" presStyleIdx="8" presStyleCnt="16"/>
      <dgm:spPr/>
    </dgm:pt>
    <dgm:pt modelId="{FDAE8A40-E16C-44EB-A244-655809F57837}" type="pres">
      <dgm:prSet presAssocID="{F9C6D31B-1ED1-43F9-95F1-8F4700F4EB71}" presName="node" presStyleLbl="node1" presStyleIdx="9" presStyleCnt="17">
        <dgm:presLayoutVars>
          <dgm:bulletEnabled val="1"/>
        </dgm:presLayoutVars>
      </dgm:prSet>
      <dgm:spPr/>
    </dgm:pt>
    <dgm:pt modelId="{35A15D30-2139-40EE-B586-4F3FF24C5A98}" type="pres">
      <dgm:prSet presAssocID="{92067966-9252-4135-9FE4-E2E5923676C4}" presName="sibTrans" presStyleLbl="sibTrans2D1" presStyleIdx="9" presStyleCnt="16"/>
      <dgm:spPr/>
    </dgm:pt>
    <dgm:pt modelId="{EC5126B2-3BEF-4F80-9F8B-3D50D786EBA2}" type="pres">
      <dgm:prSet presAssocID="{92067966-9252-4135-9FE4-E2E5923676C4}" presName="connectorText" presStyleLbl="sibTrans2D1" presStyleIdx="9" presStyleCnt="16"/>
      <dgm:spPr/>
    </dgm:pt>
    <dgm:pt modelId="{BA7B947C-EBB9-421D-B9C3-745032B9C854}" type="pres">
      <dgm:prSet presAssocID="{5F638E33-5E99-41CA-AC55-34C7F971901F}" presName="node" presStyleLbl="node1" presStyleIdx="10" presStyleCnt="17" custLinFactNeighborX="3826" custLinFactNeighborY="10021">
        <dgm:presLayoutVars>
          <dgm:bulletEnabled val="1"/>
        </dgm:presLayoutVars>
      </dgm:prSet>
      <dgm:spPr/>
    </dgm:pt>
    <dgm:pt modelId="{35A7F72D-D583-4FF4-9A88-247B6FF30AF4}" type="pres">
      <dgm:prSet presAssocID="{2C518F06-4F15-4AF3-9136-47E285D65394}" presName="sibTrans" presStyleLbl="sibTrans2D1" presStyleIdx="10" presStyleCnt="16"/>
      <dgm:spPr/>
    </dgm:pt>
    <dgm:pt modelId="{37C633B7-83A3-44B4-9A95-775C16AC1218}" type="pres">
      <dgm:prSet presAssocID="{2C518F06-4F15-4AF3-9136-47E285D65394}" presName="connectorText" presStyleLbl="sibTrans2D1" presStyleIdx="10" presStyleCnt="16"/>
      <dgm:spPr/>
    </dgm:pt>
    <dgm:pt modelId="{402CC9B4-EB21-4D26-8C08-269DBD19A6FD}" type="pres">
      <dgm:prSet presAssocID="{FBA29056-F9C0-49D5-B002-EE07DBAC0CAB}" presName="node" presStyleLbl="node1" presStyleIdx="11" presStyleCnt="17">
        <dgm:presLayoutVars>
          <dgm:bulletEnabled val="1"/>
        </dgm:presLayoutVars>
      </dgm:prSet>
      <dgm:spPr/>
    </dgm:pt>
    <dgm:pt modelId="{C5F60CCC-F304-48AF-BE51-AA51CAA7AC18}" type="pres">
      <dgm:prSet presAssocID="{64211DAD-5E26-4FB5-9166-B6455891E793}" presName="sibTrans" presStyleLbl="sibTrans2D1" presStyleIdx="11" presStyleCnt="16"/>
      <dgm:spPr/>
    </dgm:pt>
    <dgm:pt modelId="{C0EB2C36-CCA2-4AEB-BA64-3F7920C9B502}" type="pres">
      <dgm:prSet presAssocID="{64211DAD-5E26-4FB5-9166-B6455891E793}" presName="connectorText" presStyleLbl="sibTrans2D1" presStyleIdx="11" presStyleCnt="16"/>
      <dgm:spPr/>
    </dgm:pt>
    <dgm:pt modelId="{C975AE3A-E064-43EA-B63F-F598CC39DD2C}" type="pres">
      <dgm:prSet presAssocID="{B62B7B7C-C341-4A3E-8BB1-8FC52B2431A6}" presName="node" presStyleLbl="node1" presStyleIdx="12" presStyleCnt="17">
        <dgm:presLayoutVars>
          <dgm:bulletEnabled val="1"/>
        </dgm:presLayoutVars>
      </dgm:prSet>
      <dgm:spPr/>
    </dgm:pt>
    <dgm:pt modelId="{13F3F6A3-BE46-4DA1-BD08-2A16BF2B13B5}" type="pres">
      <dgm:prSet presAssocID="{535B47DC-23C9-4906-93D8-5D5CC1853674}" presName="sibTrans" presStyleLbl="sibTrans2D1" presStyleIdx="12" presStyleCnt="16" custLinFactNeighborY="-5062"/>
      <dgm:spPr/>
    </dgm:pt>
    <dgm:pt modelId="{456B6804-96B9-42C8-B321-9443FFF0F198}" type="pres">
      <dgm:prSet presAssocID="{535B47DC-23C9-4906-93D8-5D5CC1853674}" presName="connectorText" presStyleLbl="sibTrans2D1" presStyleIdx="12" presStyleCnt="16"/>
      <dgm:spPr/>
    </dgm:pt>
    <dgm:pt modelId="{0F0B0273-F92E-4D5E-ADD6-330AAA06E302}" type="pres">
      <dgm:prSet presAssocID="{EBFC0CD4-EE58-4B29-A585-4498B05AB1D2}" presName="node" presStyleLbl="node1" presStyleIdx="13" presStyleCnt="17">
        <dgm:presLayoutVars>
          <dgm:bulletEnabled val="1"/>
        </dgm:presLayoutVars>
      </dgm:prSet>
      <dgm:spPr/>
    </dgm:pt>
    <dgm:pt modelId="{C8672176-8C81-42A9-B2DC-742EBA989624}" type="pres">
      <dgm:prSet presAssocID="{EC15810B-25FA-480C-A2CD-CF751FB6B7FF}" presName="sibTrans" presStyleLbl="sibTrans2D1" presStyleIdx="13" presStyleCnt="16"/>
      <dgm:spPr/>
    </dgm:pt>
    <dgm:pt modelId="{0B3150F9-522D-417A-B801-830AABA398EE}" type="pres">
      <dgm:prSet presAssocID="{EC15810B-25FA-480C-A2CD-CF751FB6B7FF}" presName="connectorText" presStyleLbl="sibTrans2D1" presStyleIdx="13" presStyleCnt="16"/>
      <dgm:spPr/>
    </dgm:pt>
    <dgm:pt modelId="{FE5F89BB-4F67-4C66-865E-363B49586AB6}" type="pres">
      <dgm:prSet presAssocID="{511C17DA-75FB-45EB-BCC7-C5FED4B55E3D}" presName="node" presStyleLbl="node1" presStyleIdx="14" presStyleCnt="17">
        <dgm:presLayoutVars>
          <dgm:bulletEnabled val="1"/>
        </dgm:presLayoutVars>
      </dgm:prSet>
      <dgm:spPr/>
    </dgm:pt>
    <dgm:pt modelId="{1093AC52-28B9-4C44-8C94-E5434B4996BA}" type="pres">
      <dgm:prSet presAssocID="{3631BCD8-479E-455B-9990-327EF2FF6545}" presName="sibTrans" presStyleLbl="sibTrans2D1" presStyleIdx="14" presStyleCnt="16"/>
      <dgm:spPr/>
    </dgm:pt>
    <dgm:pt modelId="{6C46E2E3-8DC3-4C57-863D-57C75E94E80D}" type="pres">
      <dgm:prSet presAssocID="{3631BCD8-479E-455B-9990-327EF2FF6545}" presName="connectorText" presStyleLbl="sibTrans2D1" presStyleIdx="14" presStyleCnt="16"/>
      <dgm:spPr/>
    </dgm:pt>
    <dgm:pt modelId="{ADB64C28-2401-48C1-A54E-8B6FD71EC1D2}" type="pres">
      <dgm:prSet presAssocID="{123A8EF1-6F59-41DD-AA90-429057E24BED}" presName="node" presStyleLbl="node1" presStyleIdx="15" presStyleCnt="17">
        <dgm:presLayoutVars>
          <dgm:bulletEnabled val="1"/>
        </dgm:presLayoutVars>
      </dgm:prSet>
      <dgm:spPr/>
    </dgm:pt>
    <dgm:pt modelId="{EA6ECF8A-04FD-4E70-9035-E3AABB066921}" type="pres">
      <dgm:prSet presAssocID="{114E5251-AC0E-4935-9D7E-B1E8F128D4D1}" presName="sibTrans" presStyleLbl="sibTrans2D1" presStyleIdx="15" presStyleCnt="16"/>
      <dgm:spPr/>
    </dgm:pt>
    <dgm:pt modelId="{414AFE7A-1CFC-414C-968C-7A2202E88465}" type="pres">
      <dgm:prSet presAssocID="{114E5251-AC0E-4935-9D7E-B1E8F128D4D1}" presName="connectorText" presStyleLbl="sibTrans2D1" presStyleIdx="15" presStyleCnt="16"/>
      <dgm:spPr/>
    </dgm:pt>
    <dgm:pt modelId="{E9F14EA0-5EC7-4C64-A886-0AD49C0E82B8}" type="pres">
      <dgm:prSet presAssocID="{DE592213-2D54-4C15-BD2C-6F67C9D5C603}" presName="node" presStyleLbl="node1" presStyleIdx="16" presStyleCnt="17">
        <dgm:presLayoutVars>
          <dgm:bulletEnabled val="1"/>
        </dgm:presLayoutVars>
      </dgm:prSet>
      <dgm:spPr/>
    </dgm:pt>
  </dgm:ptLst>
  <dgm:cxnLst>
    <dgm:cxn modelId="{3F338C00-3082-4137-BA9B-FFF2217D1ACC}" srcId="{A85A24D4-FFAA-48A5-BDF4-A7294E76D8CF}" destId="{7C7BA7B7-1AF4-443E-9EF6-68479FDEEA5D}" srcOrd="7" destOrd="0" parTransId="{DD6AD4EE-1D3E-4BEC-B1FC-28D6F43EDE48}" sibTransId="{E88B6EE2-AD14-410D-A740-136460D14C95}"/>
    <dgm:cxn modelId="{6E5C5D05-CA1D-435A-AB64-76E269ADAFB4}" srcId="{A85A24D4-FFAA-48A5-BDF4-A7294E76D8CF}" destId="{123A8EF1-6F59-41DD-AA90-429057E24BED}" srcOrd="15" destOrd="0" parTransId="{A168B43D-2154-483B-8249-B72F072AA6C3}" sibTransId="{114E5251-AC0E-4935-9D7E-B1E8F128D4D1}"/>
    <dgm:cxn modelId="{E179090A-2052-444E-8EB6-60D7ABD09D92}" srcId="{A85A24D4-FFAA-48A5-BDF4-A7294E76D8CF}" destId="{FBA29056-F9C0-49D5-B002-EE07DBAC0CAB}" srcOrd="11" destOrd="0" parTransId="{5C72C3A8-5EFC-40F7-AD7E-253D35AEB449}" sibTransId="{64211DAD-5E26-4FB5-9166-B6455891E793}"/>
    <dgm:cxn modelId="{BC664C0F-9B3B-4A6B-BF6F-F7857F9D949D}" type="presOf" srcId="{64211DAD-5E26-4FB5-9166-B6455891E793}" destId="{C5F60CCC-F304-48AF-BE51-AA51CAA7AC18}" srcOrd="0" destOrd="0" presId="urn:microsoft.com/office/officeart/2005/8/layout/process5"/>
    <dgm:cxn modelId="{788E6F10-DB1C-4916-BC48-EE48B11D78D1}" srcId="{A85A24D4-FFAA-48A5-BDF4-A7294E76D8CF}" destId="{C07ECE9D-12B7-4225-8ED6-09246AF32422}" srcOrd="6" destOrd="0" parTransId="{78DB7DC2-5B80-44DC-85E0-623E7BDF0F71}" sibTransId="{6E5D580A-2ED2-4170-AD10-D9E6CDB20165}"/>
    <dgm:cxn modelId="{7E856114-0F4D-4EBF-819E-9246C3E9A1E4}" type="presOf" srcId="{F9C6D31B-1ED1-43F9-95F1-8F4700F4EB71}" destId="{FDAE8A40-E16C-44EB-A244-655809F57837}" srcOrd="0" destOrd="0" presId="urn:microsoft.com/office/officeart/2005/8/layout/process5"/>
    <dgm:cxn modelId="{835D0F1E-2FBC-4F29-8C43-7FD5CEEC9B31}" type="presOf" srcId="{5807AC3F-06E4-44BC-A1BE-6468EFF5397C}" destId="{E4A4C286-A516-433C-A7AB-CD972E780F4B}" srcOrd="0" destOrd="0" presId="urn:microsoft.com/office/officeart/2005/8/layout/process5"/>
    <dgm:cxn modelId="{3F46F31F-0275-4C92-887B-B1D487E642D7}" type="presOf" srcId="{114E5251-AC0E-4935-9D7E-B1E8F128D4D1}" destId="{EA6ECF8A-04FD-4E70-9035-E3AABB066921}" srcOrd="0" destOrd="0" presId="urn:microsoft.com/office/officeart/2005/8/layout/process5"/>
    <dgm:cxn modelId="{7ECA1823-CFE2-4D8B-852B-4918F4FD6E62}" type="presOf" srcId="{96248993-5E4A-4AA7-B1F0-5F5F0ECB997C}" destId="{F1285DA5-F770-4336-B8FB-20071BE36E89}" srcOrd="1" destOrd="0" presId="urn:microsoft.com/office/officeart/2005/8/layout/process5"/>
    <dgm:cxn modelId="{229C5526-D966-42C6-82AD-8A3513DF7826}" type="presOf" srcId="{123A8EF1-6F59-41DD-AA90-429057E24BED}" destId="{ADB64C28-2401-48C1-A54E-8B6FD71EC1D2}" srcOrd="0" destOrd="0" presId="urn:microsoft.com/office/officeart/2005/8/layout/process5"/>
    <dgm:cxn modelId="{10C55227-F85D-48CC-85AC-0AB6BDEAB288}" type="presOf" srcId="{96248993-5E4A-4AA7-B1F0-5F5F0ECB997C}" destId="{3FF7C648-42FA-4108-9761-5ED3724AEC72}" srcOrd="0" destOrd="0" presId="urn:microsoft.com/office/officeart/2005/8/layout/process5"/>
    <dgm:cxn modelId="{367D7727-4DC6-4BBE-A773-1936D6863E0F}" srcId="{A85A24D4-FFAA-48A5-BDF4-A7294E76D8CF}" destId="{F9C6D31B-1ED1-43F9-95F1-8F4700F4EB71}" srcOrd="9" destOrd="0" parTransId="{A85F0D20-4F1D-4EAA-80DE-0E2FB685065C}" sibTransId="{92067966-9252-4135-9FE4-E2E5923676C4}"/>
    <dgm:cxn modelId="{9DD5E828-1D27-4487-91FE-40C0A38E10F8}" type="presOf" srcId="{FBA29056-F9C0-49D5-B002-EE07DBAC0CAB}" destId="{402CC9B4-EB21-4D26-8C08-269DBD19A6FD}" srcOrd="0" destOrd="0" presId="urn:microsoft.com/office/officeart/2005/8/layout/process5"/>
    <dgm:cxn modelId="{62D7C02A-F08B-4B02-B524-3086B950AEF5}" type="presOf" srcId="{9AB2CA7D-8BB2-4FE2-9B3E-188807A54CA8}" destId="{B8C82B26-D66C-4773-B8FE-E3BED394D7E7}" srcOrd="0" destOrd="0" presId="urn:microsoft.com/office/officeart/2005/8/layout/process5"/>
    <dgm:cxn modelId="{A3F9F52B-5EDD-4B2A-BD5E-96BC15915C70}" srcId="{A85A24D4-FFAA-48A5-BDF4-A7294E76D8CF}" destId="{044BD758-F89A-4E91-8776-4F191B2BC5E9}" srcOrd="5" destOrd="0" parTransId="{C17860B5-BB85-4E9B-92E5-561B32EA97D9}" sibTransId="{7FCB0315-138A-4130-B4C2-B6992CF8234D}"/>
    <dgm:cxn modelId="{524B352D-332B-4F4C-8EE9-9A15159D47B9}" type="presOf" srcId="{E6DD8974-6C08-462D-82DE-784A8561FAF0}" destId="{5E3E4C48-7FA1-4E38-95B6-D1AB83CB2D6E}" srcOrd="0" destOrd="0" presId="urn:microsoft.com/office/officeart/2005/8/layout/process5"/>
    <dgm:cxn modelId="{59BA8E3F-2511-4C6B-A364-326AAF1ACBF4}" srcId="{A85A24D4-FFAA-48A5-BDF4-A7294E76D8CF}" destId="{4FDBB2DE-7286-4618-BC00-AF5F5175F60E}" srcOrd="0" destOrd="0" parTransId="{83F5D2A6-BF52-4F6D-B228-0D1163D1ED06}" sibTransId="{D00C0C9E-54AF-4E8F-A3F7-38006E15D127}"/>
    <dgm:cxn modelId="{AB7AB240-C315-4321-B86E-BB4F596F7B84}" type="presOf" srcId="{DE592213-2D54-4C15-BD2C-6F67C9D5C603}" destId="{E9F14EA0-5EC7-4C64-A886-0AD49C0E82B8}" srcOrd="0" destOrd="0" presId="urn:microsoft.com/office/officeart/2005/8/layout/process5"/>
    <dgm:cxn modelId="{E813DD41-B3C6-4BF0-ADEC-F0C42DB1B5FE}" type="presOf" srcId="{535B47DC-23C9-4906-93D8-5D5CC1853674}" destId="{456B6804-96B9-42C8-B321-9443FFF0F198}" srcOrd="1" destOrd="0" presId="urn:microsoft.com/office/officeart/2005/8/layout/process5"/>
    <dgm:cxn modelId="{EAA59846-04F8-40CB-980A-221FCB37A9E6}" type="presOf" srcId="{92067966-9252-4135-9FE4-E2E5923676C4}" destId="{EC5126B2-3BEF-4F80-9F8B-3D50D786EBA2}" srcOrd="1" destOrd="0" presId="urn:microsoft.com/office/officeart/2005/8/layout/process5"/>
    <dgm:cxn modelId="{BE8A8F67-31AF-400C-B10D-34F74327B67C}" type="presOf" srcId="{D00C0C9E-54AF-4E8F-A3F7-38006E15D127}" destId="{66CFDB50-735F-49EE-A955-902C4AEDF147}" srcOrd="0" destOrd="0" presId="urn:microsoft.com/office/officeart/2005/8/layout/process5"/>
    <dgm:cxn modelId="{AFD94149-DFEF-4018-A95F-B49D2F41BBF8}" srcId="{A85A24D4-FFAA-48A5-BDF4-A7294E76D8CF}" destId="{C255ADA5-5D29-4799-84B4-7D5E73FCD329}" srcOrd="1" destOrd="0" parTransId="{47807565-244C-43F6-8B23-D3155E8BC55E}" sibTransId="{9AB2CA7D-8BB2-4FE2-9B3E-188807A54CA8}"/>
    <dgm:cxn modelId="{4A9DD76B-953A-4460-8968-675BEAF58305}" type="presOf" srcId="{537A79AD-7790-4AE1-A959-4262F9113689}" destId="{3C15843A-4D2E-48EC-B840-72312063BF0F}" srcOrd="0" destOrd="0" presId="urn:microsoft.com/office/officeart/2005/8/layout/process5"/>
    <dgm:cxn modelId="{FF03724D-A1CC-45DF-BEB1-AEDAF8492B32}" type="presOf" srcId="{9AB2CA7D-8BB2-4FE2-9B3E-188807A54CA8}" destId="{FCD0C69D-2E3B-4F81-A7FE-CD8458861E7B}" srcOrd="1" destOrd="0" presId="urn:microsoft.com/office/officeart/2005/8/layout/process5"/>
    <dgm:cxn modelId="{7FEC0B4E-4DEA-471D-8334-50DD59B5CF30}" type="presOf" srcId="{6E5D580A-2ED2-4170-AD10-D9E6CDB20165}" destId="{CE60B88E-0AA7-46F6-9694-F76424DEFD4C}" srcOrd="1" destOrd="0" presId="urn:microsoft.com/office/officeart/2005/8/layout/process5"/>
    <dgm:cxn modelId="{48E9984E-4D26-489B-994C-BE31186D8CF6}" type="presOf" srcId="{B7734544-E62E-418B-8922-395B4B911A18}" destId="{7C8215B0-CA0D-4F31-959B-CFF9650C09E7}" srcOrd="0" destOrd="0" presId="urn:microsoft.com/office/officeart/2005/8/layout/process5"/>
    <dgm:cxn modelId="{10A27071-FC9B-4A70-B594-77EBC01107E7}" type="presOf" srcId="{EBFC0CD4-EE58-4B29-A585-4498B05AB1D2}" destId="{0F0B0273-F92E-4D5E-ADD6-330AAA06E302}" srcOrd="0" destOrd="0" presId="urn:microsoft.com/office/officeart/2005/8/layout/process5"/>
    <dgm:cxn modelId="{6E8A1D74-40A3-4C16-87BF-82DA36781172}" type="presOf" srcId="{3631BCD8-479E-455B-9990-327EF2FF6545}" destId="{1093AC52-28B9-4C44-8C94-E5434B4996BA}" srcOrd="0" destOrd="0" presId="urn:microsoft.com/office/officeart/2005/8/layout/process5"/>
    <dgm:cxn modelId="{43B26D54-A796-4DEE-B55F-CA5A7667ED47}" type="presOf" srcId="{79D140C9-EB58-42B7-BDB7-10BFAB7176FE}" destId="{9891C8DB-02B8-407A-BEC9-54394BE083A8}" srcOrd="0" destOrd="0" presId="urn:microsoft.com/office/officeart/2005/8/layout/process5"/>
    <dgm:cxn modelId="{852C9074-2AD0-4F9D-B0AE-5FDEB5AB7F5E}" type="presOf" srcId="{EC15810B-25FA-480C-A2CD-CF751FB6B7FF}" destId="{C8672176-8C81-42A9-B2DC-742EBA989624}" srcOrd="0" destOrd="0" presId="urn:microsoft.com/office/officeart/2005/8/layout/process5"/>
    <dgm:cxn modelId="{28B6C158-2906-42EF-AE6C-700749190B8D}" srcId="{A85A24D4-FFAA-48A5-BDF4-A7294E76D8CF}" destId="{B62B7B7C-C341-4A3E-8BB1-8FC52B2431A6}" srcOrd="12" destOrd="0" parTransId="{E10A1830-B23E-435D-836B-72176711C543}" sibTransId="{535B47DC-23C9-4906-93D8-5D5CC1853674}"/>
    <dgm:cxn modelId="{A46C415A-02A4-4165-AF76-DF6545AE8D12}" srcId="{A85A24D4-FFAA-48A5-BDF4-A7294E76D8CF}" destId="{5807AC3F-06E4-44BC-A1BE-6468EFF5397C}" srcOrd="2" destOrd="0" parTransId="{5D16D9A4-485A-4648-A35C-40B1BC06961A}" sibTransId="{E6DD8974-6C08-462D-82DE-784A8561FAF0}"/>
    <dgm:cxn modelId="{56669182-265D-48DA-8F8E-9A205E523A3B}" type="presOf" srcId="{2C518F06-4F15-4AF3-9136-47E285D65394}" destId="{37C633B7-83A3-44B4-9A95-775C16AC1218}" srcOrd="1" destOrd="0" presId="urn:microsoft.com/office/officeart/2005/8/layout/process5"/>
    <dgm:cxn modelId="{24227783-8D50-4A9B-B97F-66AF04316A64}" type="presOf" srcId="{511C17DA-75FB-45EB-BCC7-C5FED4B55E3D}" destId="{FE5F89BB-4F67-4C66-865E-363B49586AB6}" srcOrd="0" destOrd="0" presId="urn:microsoft.com/office/officeart/2005/8/layout/process5"/>
    <dgm:cxn modelId="{D4B38488-1D32-4333-B9C4-0FF20782E707}" type="presOf" srcId="{3631BCD8-479E-455B-9990-327EF2FF6545}" destId="{6C46E2E3-8DC3-4C57-863D-57C75E94E80D}" srcOrd="1" destOrd="0" presId="urn:microsoft.com/office/officeart/2005/8/layout/process5"/>
    <dgm:cxn modelId="{9F54A589-816F-40F4-8B60-F6C4C2473BB0}" type="presOf" srcId="{114E5251-AC0E-4935-9D7E-B1E8F128D4D1}" destId="{414AFE7A-1CFC-414C-968C-7A2202E88465}" srcOrd="1" destOrd="0" presId="urn:microsoft.com/office/officeart/2005/8/layout/process5"/>
    <dgm:cxn modelId="{5E3E0A8F-EE76-4EBD-A23A-4B623DD4A56E}" type="presOf" srcId="{92067966-9252-4135-9FE4-E2E5923676C4}" destId="{35A15D30-2139-40EE-B586-4F3FF24C5A98}" srcOrd="0" destOrd="0" presId="urn:microsoft.com/office/officeart/2005/8/layout/process5"/>
    <dgm:cxn modelId="{B84B8890-3B63-4EFC-9C89-C81363551511}" type="presOf" srcId="{E88B6EE2-AD14-410D-A740-136460D14C95}" destId="{E3F41FB0-A43D-498D-A6B8-1D07C131CB09}" srcOrd="0" destOrd="0" presId="urn:microsoft.com/office/officeart/2005/8/layout/process5"/>
    <dgm:cxn modelId="{31BCF897-A711-430D-8490-10104898D40C}" type="presOf" srcId="{A85A24D4-FFAA-48A5-BDF4-A7294E76D8CF}" destId="{08A1685D-69E6-4525-A34D-2E78F54AE535}" srcOrd="0" destOrd="0" presId="urn:microsoft.com/office/officeart/2005/8/layout/process5"/>
    <dgm:cxn modelId="{1F12889D-BACF-4D82-9786-F85D22A069CD}" type="presOf" srcId="{C255ADA5-5D29-4799-84B4-7D5E73FCD329}" destId="{CBF567D0-3036-441D-B83E-4B8732F3AF49}" srcOrd="0" destOrd="0" presId="urn:microsoft.com/office/officeart/2005/8/layout/process5"/>
    <dgm:cxn modelId="{5E81FEB0-56A5-49CB-9490-C4C8B8C38341}" type="presOf" srcId="{5F638E33-5E99-41CA-AC55-34C7F971901F}" destId="{BA7B947C-EBB9-421D-B9C3-745032B9C854}" srcOrd="0" destOrd="0" presId="urn:microsoft.com/office/officeart/2005/8/layout/process5"/>
    <dgm:cxn modelId="{A2BDD1B1-6FDC-4746-A224-FE223641444E}" type="presOf" srcId="{79D140C9-EB58-42B7-BDB7-10BFAB7176FE}" destId="{5428A3AB-FE97-41E0-8EBE-294CA0965223}" srcOrd="1" destOrd="0" presId="urn:microsoft.com/office/officeart/2005/8/layout/process5"/>
    <dgm:cxn modelId="{B372FDB1-347D-4CEB-8F71-F96537F2BAED}" type="presOf" srcId="{E88B6EE2-AD14-410D-A740-136460D14C95}" destId="{9E0F1657-4AD2-4A0E-BE7B-0CF1BC33E279}" srcOrd="1" destOrd="0" presId="urn:microsoft.com/office/officeart/2005/8/layout/process5"/>
    <dgm:cxn modelId="{34785FB4-CB9F-48A2-9BEC-C1D03079E584}" srcId="{A85A24D4-FFAA-48A5-BDF4-A7294E76D8CF}" destId="{EBFC0CD4-EE58-4B29-A585-4498B05AB1D2}" srcOrd="13" destOrd="0" parTransId="{A78D662E-E584-4592-9B09-93E185F8A142}" sibTransId="{EC15810B-25FA-480C-A2CD-CF751FB6B7FF}"/>
    <dgm:cxn modelId="{A86538BE-AC5A-48F3-8E0E-B0E5033F632B}" type="presOf" srcId="{F6AF0719-9878-4B96-A4CA-BD682D729591}" destId="{D2A59618-3C4D-473F-9C6B-7E11A882FDDF}" srcOrd="0" destOrd="0" presId="urn:microsoft.com/office/officeart/2005/8/layout/process5"/>
    <dgm:cxn modelId="{FA749BBF-1C68-438D-A648-74B25F9E49B1}" type="presOf" srcId="{64211DAD-5E26-4FB5-9166-B6455891E793}" destId="{C0EB2C36-CCA2-4AEB-BA64-3F7920C9B502}" srcOrd="1" destOrd="0" presId="urn:microsoft.com/office/officeart/2005/8/layout/process5"/>
    <dgm:cxn modelId="{D13D96C3-3FA5-4031-AD02-7F8AC386CDB2}" srcId="{A85A24D4-FFAA-48A5-BDF4-A7294E76D8CF}" destId="{5F638E33-5E99-41CA-AC55-34C7F971901F}" srcOrd="10" destOrd="0" parTransId="{43BEFF31-4441-42C8-9D15-186F3A0A8ED3}" sibTransId="{2C518F06-4F15-4AF3-9136-47E285D65394}"/>
    <dgm:cxn modelId="{86ED20C6-59D7-4C02-BEE7-F9975E8AD4DE}" type="presOf" srcId="{EC15810B-25FA-480C-A2CD-CF751FB6B7FF}" destId="{0B3150F9-522D-417A-B801-830AABA398EE}" srcOrd="1" destOrd="0" presId="urn:microsoft.com/office/officeart/2005/8/layout/process5"/>
    <dgm:cxn modelId="{B42153C8-E0E7-486D-9364-D7DA6F0329AF}" type="presOf" srcId="{D00C0C9E-54AF-4E8F-A3F7-38006E15D127}" destId="{F02EEAF1-6E60-4D98-B934-33840711053F}" srcOrd="1" destOrd="0" presId="urn:microsoft.com/office/officeart/2005/8/layout/process5"/>
    <dgm:cxn modelId="{A20D59CE-589A-459C-901E-AFC54492ADBA}" type="presOf" srcId="{7FCB0315-138A-4130-B4C2-B6992CF8234D}" destId="{B34536DE-0E00-47D0-86BF-24D0A87FFAEE}" srcOrd="0" destOrd="0" presId="urn:microsoft.com/office/officeart/2005/8/layout/process5"/>
    <dgm:cxn modelId="{B0005BD0-7B73-4FFB-8D82-17ADF1ECD03E}" type="presOf" srcId="{C07ECE9D-12B7-4225-8ED6-09246AF32422}" destId="{8D46FA6A-B6D4-443E-97B3-C3EFFA64CAB8}" srcOrd="0" destOrd="0" presId="urn:microsoft.com/office/officeart/2005/8/layout/process5"/>
    <dgm:cxn modelId="{EEE96BD2-17AC-4E1E-BAE7-44846E3A4468}" type="presOf" srcId="{2C518F06-4F15-4AF3-9136-47E285D65394}" destId="{35A7F72D-D583-4FF4-9A88-247B6FF30AF4}" srcOrd="0" destOrd="0" presId="urn:microsoft.com/office/officeart/2005/8/layout/process5"/>
    <dgm:cxn modelId="{B9B3ECD3-86CB-4A7B-9CFA-4C7B47A43AE2}" type="presOf" srcId="{4FDBB2DE-7286-4618-BC00-AF5F5175F60E}" destId="{6FA4CA25-B773-421A-B80E-AE418CF7D9EA}" srcOrd="0" destOrd="0" presId="urn:microsoft.com/office/officeart/2005/8/layout/process5"/>
    <dgm:cxn modelId="{1BAC87D5-AFCE-41A1-ACF6-4795139CFE85}" type="presOf" srcId="{044BD758-F89A-4E91-8776-4F191B2BC5E9}" destId="{39A6D2AD-3506-4109-AA10-F38F2E88276E}" srcOrd="0" destOrd="0" presId="urn:microsoft.com/office/officeart/2005/8/layout/process5"/>
    <dgm:cxn modelId="{2417ECD7-6B3D-4544-9BD7-74E41D0BA4A1}" type="presOf" srcId="{B7734544-E62E-418B-8922-395B4B911A18}" destId="{7D0CFACD-C3E1-41B7-8E0A-B4F041C15B5C}" srcOrd="1" destOrd="0" presId="urn:microsoft.com/office/officeart/2005/8/layout/process5"/>
    <dgm:cxn modelId="{200AFCD8-4ECA-4E89-BDD6-EA1923AF9982}" type="presOf" srcId="{E6DD8974-6C08-462D-82DE-784A8561FAF0}" destId="{B378DD09-7FEC-47B5-895F-483CE12F06BC}" srcOrd="1" destOrd="0" presId="urn:microsoft.com/office/officeart/2005/8/layout/process5"/>
    <dgm:cxn modelId="{28FE02DA-8464-4D5C-BD53-08BA426E9CE1}" type="presOf" srcId="{535B47DC-23C9-4906-93D8-5D5CC1853674}" destId="{13F3F6A3-BE46-4DA1-BD08-2A16BF2B13B5}" srcOrd="0" destOrd="0" presId="urn:microsoft.com/office/officeart/2005/8/layout/process5"/>
    <dgm:cxn modelId="{D7BD70DC-3D1C-404A-9491-51FD5822A737}" type="presOf" srcId="{6E5D580A-2ED2-4170-AD10-D9E6CDB20165}" destId="{C5E1EB75-3839-4228-A4E9-35511B2F11F0}" srcOrd="0" destOrd="0" presId="urn:microsoft.com/office/officeart/2005/8/layout/process5"/>
    <dgm:cxn modelId="{448387E0-CDBA-47C5-BB1F-A98B8868D148}" srcId="{A85A24D4-FFAA-48A5-BDF4-A7294E76D8CF}" destId="{511C17DA-75FB-45EB-BCC7-C5FED4B55E3D}" srcOrd="14" destOrd="0" parTransId="{618E41CD-55CE-45E0-8575-055D721B5A7A}" sibTransId="{3631BCD8-479E-455B-9990-327EF2FF6545}"/>
    <dgm:cxn modelId="{C3DBE4E4-ED6B-44EE-B02F-C44B76DDA0A2}" type="presOf" srcId="{B62B7B7C-C341-4A3E-8BB1-8FC52B2431A6}" destId="{C975AE3A-E064-43EA-B63F-F598CC39DD2C}" srcOrd="0" destOrd="0" presId="urn:microsoft.com/office/officeart/2005/8/layout/process5"/>
    <dgm:cxn modelId="{5EF0BDED-C810-4C69-A33F-E4663D646413}" type="presOf" srcId="{7C7BA7B7-1AF4-443E-9EF6-68479FDEEA5D}" destId="{785C3B8D-9343-4344-B086-291B9C91FB69}" srcOrd="0" destOrd="0" presId="urn:microsoft.com/office/officeart/2005/8/layout/process5"/>
    <dgm:cxn modelId="{84BE34EE-2D6B-4754-9645-AB1DEA95E9E2}" type="presOf" srcId="{0B4A8315-7A1D-45E2-A57C-526EA1B14FBD}" destId="{EA8674EA-F7DE-490A-A7CC-514EB8CEDBE9}" srcOrd="0" destOrd="0" presId="urn:microsoft.com/office/officeart/2005/8/layout/process5"/>
    <dgm:cxn modelId="{846572F5-33EC-438D-8CAA-739167E0F201}" srcId="{A85A24D4-FFAA-48A5-BDF4-A7294E76D8CF}" destId="{537A79AD-7790-4AE1-A959-4262F9113689}" srcOrd="4" destOrd="0" parTransId="{8D54B875-FE5C-4B49-8C0D-44CCDB49CB5E}" sibTransId="{96248993-5E4A-4AA7-B1F0-5F5F0ECB997C}"/>
    <dgm:cxn modelId="{E0A72CF6-0A0E-4C20-B3CB-0216E41856CF}" srcId="{A85A24D4-FFAA-48A5-BDF4-A7294E76D8CF}" destId="{DE592213-2D54-4C15-BD2C-6F67C9D5C603}" srcOrd="16" destOrd="0" parTransId="{F61A5156-DD01-4489-B32F-4D7199A28EB8}" sibTransId="{F9AB7572-260F-4963-97FA-240EF5583CBA}"/>
    <dgm:cxn modelId="{41DFB4F8-24AE-47C1-B857-72DA5F5864E4}" srcId="{A85A24D4-FFAA-48A5-BDF4-A7294E76D8CF}" destId="{0B4A8315-7A1D-45E2-A57C-526EA1B14FBD}" srcOrd="3" destOrd="0" parTransId="{3ACB9E7B-9CED-4253-B9B4-4D56F6A9BE78}" sibTransId="{79D140C9-EB58-42B7-BDB7-10BFAB7176FE}"/>
    <dgm:cxn modelId="{13DD49FA-A36C-4849-A39B-4EDB451DA562}" srcId="{A85A24D4-FFAA-48A5-BDF4-A7294E76D8CF}" destId="{F6AF0719-9878-4B96-A4CA-BD682D729591}" srcOrd="8" destOrd="0" parTransId="{FE58258C-3299-4015-A471-F26DFC7C0427}" sibTransId="{B7734544-E62E-418B-8922-395B4B911A18}"/>
    <dgm:cxn modelId="{6038B3FF-5F10-43C8-8331-B272F86ADADA}" type="presOf" srcId="{7FCB0315-138A-4130-B4C2-B6992CF8234D}" destId="{D80BACA9-BD84-402E-8FD2-F802FE802582}" srcOrd="1" destOrd="0" presId="urn:microsoft.com/office/officeart/2005/8/layout/process5"/>
    <dgm:cxn modelId="{A10A5530-5007-4EB0-91FE-C7E4B2D1F9D3}" type="presParOf" srcId="{08A1685D-69E6-4525-A34D-2E78F54AE535}" destId="{6FA4CA25-B773-421A-B80E-AE418CF7D9EA}" srcOrd="0" destOrd="0" presId="urn:microsoft.com/office/officeart/2005/8/layout/process5"/>
    <dgm:cxn modelId="{51E7977B-534E-4A3D-A218-8DBA2C1C57DE}" type="presParOf" srcId="{08A1685D-69E6-4525-A34D-2E78F54AE535}" destId="{66CFDB50-735F-49EE-A955-902C4AEDF147}" srcOrd="1" destOrd="0" presId="urn:microsoft.com/office/officeart/2005/8/layout/process5"/>
    <dgm:cxn modelId="{571E07C8-C02A-4F95-8B02-1102F360580B}" type="presParOf" srcId="{66CFDB50-735F-49EE-A955-902C4AEDF147}" destId="{F02EEAF1-6E60-4D98-B934-33840711053F}" srcOrd="0" destOrd="0" presId="urn:microsoft.com/office/officeart/2005/8/layout/process5"/>
    <dgm:cxn modelId="{FEBE3DEA-EAC1-485C-9886-45E0E410299C}" type="presParOf" srcId="{08A1685D-69E6-4525-A34D-2E78F54AE535}" destId="{CBF567D0-3036-441D-B83E-4B8732F3AF49}" srcOrd="2" destOrd="0" presId="urn:microsoft.com/office/officeart/2005/8/layout/process5"/>
    <dgm:cxn modelId="{6E661A61-64A4-498C-A456-222ACA322918}" type="presParOf" srcId="{08A1685D-69E6-4525-A34D-2E78F54AE535}" destId="{B8C82B26-D66C-4773-B8FE-E3BED394D7E7}" srcOrd="3" destOrd="0" presId="urn:microsoft.com/office/officeart/2005/8/layout/process5"/>
    <dgm:cxn modelId="{5D0FF8CF-8F0F-4960-8B71-F7E9734BEDCC}" type="presParOf" srcId="{B8C82B26-D66C-4773-B8FE-E3BED394D7E7}" destId="{FCD0C69D-2E3B-4F81-A7FE-CD8458861E7B}" srcOrd="0" destOrd="0" presId="urn:microsoft.com/office/officeart/2005/8/layout/process5"/>
    <dgm:cxn modelId="{B4638AA0-D93B-4DE6-B25F-0373C7D169C0}" type="presParOf" srcId="{08A1685D-69E6-4525-A34D-2E78F54AE535}" destId="{E4A4C286-A516-433C-A7AB-CD972E780F4B}" srcOrd="4" destOrd="0" presId="urn:microsoft.com/office/officeart/2005/8/layout/process5"/>
    <dgm:cxn modelId="{BED4FC10-7338-4FA8-835E-99B4984FDA5B}" type="presParOf" srcId="{08A1685D-69E6-4525-A34D-2E78F54AE535}" destId="{5E3E4C48-7FA1-4E38-95B6-D1AB83CB2D6E}" srcOrd="5" destOrd="0" presId="urn:microsoft.com/office/officeart/2005/8/layout/process5"/>
    <dgm:cxn modelId="{1B9FF9D8-4C77-49A6-B1CB-024702B3F371}" type="presParOf" srcId="{5E3E4C48-7FA1-4E38-95B6-D1AB83CB2D6E}" destId="{B378DD09-7FEC-47B5-895F-483CE12F06BC}" srcOrd="0" destOrd="0" presId="urn:microsoft.com/office/officeart/2005/8/layout/process5"/>
    <dgm:cxn modelId="{82FE69F3-9107-4A1E-9AD6-8310CE324BE4}" type="presParOf" srcId="{08A1685D-69E6-4525-A34D-2E78F54AE535}" destId="{EA8674EA-F7DE-490A-A7CC-514EB8CEDBE9}" srcOrd="6" destOrd="0" presId="urn:microsoft.com/office/officeart/2005/8/layout/process5"/>
    <dgm:cxn modelId="{16EF6312-6020-4B52-B8CF-DBC72BA33D8B}" type="presParOf" srcId="{08A1685D-69E6-4525-A34D-2E78F54AE535}" destId="{9891C8DB-02B8-407A-BEC9-54394BE083A8}" srcOrd="7" destOrd="0" presId="urn:microsoft.com/office/officeart/2005/8/layout/process5"/>
    <dgm:cxn modelId="{4CFED140-0CB0-4F8D-9A48-EF9A81D130AD}" type="presParOf" srcId="{9891C8DB-02B8-407A-BEC9-54394BE083A8}" destId="{5428A3AB-FE97-41E0-8EBE-294CA0965223}" srcOrd="0" destOrd="0" presId="urn:microsoft.com/office/officeart/2005/8/layout/process5"/>
    <dgm:cxn modelId="{390ECE9D-BD87-4874-ABC6-FCDC6099532A}" type="presParOf" srcId="{08A1685D-69E6-4525-A34D-2E78F54AE535}" destId="{3C15843A-4D2E-48EC-B840-72312063BF0F}" srcOrd="8" destOrd="0" presId="urn:microsoft.com/office/officeart/2005/8/layout/process5"/>
    <dgm:cxn modelId="{1D796ABA-9A0E-4AE6-A3A5-201C304D6438}" type="presParOf" srcId="{08A1685D-69E6-4525-A34D-2E78F54AE535}" destId="{3FF7C648-42FA-4108-9761-5ED3724AEC72}" srcOrd="9" destOrd="0" presId="urn:microsoft.com/office/officeart/2005/8/layout/process5"/>
    <dgm:cxn modelId="{9A1756D6-B1C8-42FE-8E85-0D8BA47F4DC6}" type="presParOf" srcId="{3FF7C648-42FA-4108-9761-5ED3724AEC72}" destId="{F1285DA5-F770-4336-B8FB-20071BE36E89}" srcOrd="0" destOrd="0" presId="urn:microsoft.com/office/officeart/2005/8/layout/process5"/>
    <dgm:cxn modelId="{60A13C83-3D22-4B6A-91CC-F7BF247560FE}" type="presParOf" srcId="{08A1685D-69E6-4525-A34D-2E78F54AE535}" destId="{39A6D2AD-3506-4109-AA10-F38F2E88276E}" srcOrd="10" destOrd="0" presId="urn:microsoft.com/office/officeart/2005/8/layout/process5"/>
    <dgm:cxn modelId="{74F9B580-6C4C-4F27-B213-A15105D01990}" type="presParOf" srcId="{08A1685D-69E6-4525-A34D-2E78F54AE535}" destId="{B34536DE-0E00-47D0-86BF-24D0A87FFAEE}" srcOrd="11" destOrd="0" presId="urn:microsoft.com/office/officeart/2005/8/layout/process5"/>
    <dgm:cxn modelId="{A0B8C67A-4CC8-4365-B5A1-320BEAB7A6CA}" type="presParOf" srcId="{B34536DE-0E00-47D0-86BF-24D0A87FFAEE}" destId="{D80BACA9-BD84-402E-8FD2-F802FE802582}" srcOrd="0" destOrd="0" presId="urn:microsoft.com/office/officeart/2005/8/layout/process5"/>
    <dgm:cxn modelId="{4D8E82AB-EB38-4D13-8BBA-52FD75DAED2F}" type="presParOf" srcId="{08A1685D-69E6-4525-A34D-2E78F54AE535}" destId="{8D46FA6A-B6D4-443E-97B3-C3EFFA64CAB8}" srcOrd="12" destOrd="0" presId="urn:microsoft.com/office/officeart/2005/8/layout/process5"/>
    <dgm:cxn modelId="{2493D850-0D3B-43E9-A3BC-2176ED5DCD75}" type="presParOf" srcId="{08A1685D-69E6-4525-A34D-2E78F54AE535}" destId="{C5E1EB75-3839-4228-A4E9-35511B2F11F0}" srcOrd="13" destOrd="0" presId="urn:microsoft.com/office/officeart/2005/8/layout/process5"/>
    <dgm:cxn modelId="{2AE18EAB-F17B-40D8-AFB7-86A0BD63676F}" type="presParOf" srcId="{C5E1EB75-3839-4228-A4E9-35511B2F11F0}" destId="{CE60B88E-0AA7-46F6-9694-F76424DEFD4C}" srcOrd="0" destOrd="0" presId="urn:microsoft.com/office/officeart/2005/8/layout/process5"/>
    <dgm:cxn modelId="{328C948C-8EF3-433A-BE89-FAE0780E3A18}" type="presParOf" srcId="{08A1685D-69E6-4525-A34D-2E78F54AE535}" destId="{785C3B8D-9343-4344-B086-291B9C91FB69}" srcOrd="14" destOrd="0" presId="urn:microsoft.com/office/officeart/2005/8/layout/process5"/>
    <dgm:cxn modelId="{FDD1B514-3FF9-486D-AF77-3ABB9C9395E2}" type="presParOf" srcId="{08A1685D-69E6-4525-A34D-2E78F54AE535}" destId="{E3F41FB0-A43D-498D-A6B8-1D07C131CB09}" srcOrd="15" destOrd="0" presId="urn:microsoft.com/office/officeart/2005/8/layout/process5"/>
    <dgm:cxn modelId="{9B5C6B6C-0C2B-4642-95C3-1B5882D89CD4}" type="presParOf" srcId="{E3F41FB0-A43D-498D-A6B8-1D07C131CB09}" destId="{9E0F1657-4AD2-4A0E-BE7B-0CF1BC33E279}" srcOrd="0" destOrd="0" presId="urn:microsoft.com/office/officeart/2005/8/layout/process5"/>
    <dgm:cxn modelId="{6D1E25EB-E208-4F8E-AAF7-BCF2A5B25FCB}" type="presParOf" srcId="{08A1685D-69E6-4525-A34D-2E78F54AE535}" destId="{D2A59618-3C4D-473F-9C6B-7E11A882FDDF}" srcOrd="16" destOrd="0" presId="urn:microsoft.com/office/officeart/2005/8/layout/process5"/>
    <dgm:cxn modelId="{E092199F-EEA7-4306-9CDA-D07055152CE0}" type="presParOf" srcId="{08A1685D-69E6-4525-A34D-2E78F54AE535}" destId="{7C8215B0-CA0D-4F31-959B-CFF9650C09E7}" srcOrd="17" destOrd="0" presId="urn:microsoft.com/office/officeart/2005/8/layout/process5"/>
    <dgm:cxn modelId="{EB7637A4-1FA3-4A9B-A411-A3F8FAF25AE7}" type="presParOf" srcId="{7C8215B0-CA0D-4F31-959B-CFF9650C09E7}" destId="{7D0CFACD-C3E1-41B7-8E0A-B4F041C15B5C}" srcOrd="0" destOrd="0" presId="urn:microsoft.com/office/officeart/2005/8/layout/process5"/>
    <dgm:cxn modelId="{B5ABAFA0-76CD-4038-B8C2-4901CB2521F5}" type="presParOf" srcId="{08A1685D-69E6-4525-A34D-2E78F54AE535}" destId="{FDAE8A40-E16C-44EB-A244-655809F57837}" srcOrd="18" destOrd="0" presId="urn:microsoft.com/office/officeart/2005/8/layout/process5"/>
    <dgm:cxn modelId="{B3FBCFCB-043A-4546-9354-DAB092EA8179}" type="presParOf" srcId="{08A1685D-69E6-4525-A34D-2E78F54AE535}" destId="{35A15D30-2139-40EE-B586-4F3FF24C5A98}" srcOrd="19" destOrd="0" presId="urn:microsoft.com/office/officeart/2005/8/layout/process5"/>
    <dgm:cxn modelId="{99BD6027-5AB3-4B84-8C1E-45DC16F52513}" type="presParOf" srcId="{35A15D30-2139-40EE-B586-4F3FF24C5A98}" destId="{EC5126B2-3BEF-4F80-9F8B-3D50D786EBA2}" srcOrd="0" destOrd="0" presId="urn:microsoft.com/office/officeart/2005/8/layout/process5"/>
    <dgm:cxn modelId="{19C8F426-0BF2-4277-8A4E-17DC232C5314}" type="presParOf" srcId="{08A1685D-69E6-4525-A34D-2E78F54AE535}" destId="{BA7B947C-EBB9-421D-B9C3-745032B9C854}" srcOrd="20" destOrd="0" presId="urn:microsoft.com/office/officeart/2005/8/layout/process5"/>
    <dgm:cxn modelId="{CC4F3846-60D4-443D-B3B9-895E4AEBE3B2}" type="presParOf" srcId="{08A1685D-69E6-4525-A34D-2E78F54AE535}" destId="{35A7F72D-D583-4FF4-9A88-247B6FF30AF4}" srcOrd="21" destOrd="0" presId="urn:microsoft.com/office/officeart/2005/8/layout/process5"/>
    <dgm:cxn modelId="{5B51DFD9-E00B-4827-9788-8CADADB35B6B}" type="presParOf" srcId="{35A7F72D-D583-4FF4-9A88-247B6FF30AF4}" destId="{37C633B7-83A3-44B4-9A95-775C16AC1218}" srcOrd="0" destOrd="0" presId="urn:microsoft.com/office/officeart/2005/8/layout/process5"/>
    <dgm:cxn modelId="{22C32D8B-5250-4425-9D0E-9DC62591E4E3}" type="presParOf" srcId="{08A1685D-69E6-4525-A34D-2E78F54AE535}" destId="{402CC9B4-EB21-4D26-8C08-269DBD19A6FD}" srcOrd="22" destOrd="0" presId="urn:microsoft.com/office/officeart/2005/8/layout/process5"/>
    <dgm:cxn modelId="{5A6EB8F9-3A6F-4955-A51C-A60FC308838E}" type="presParOf" srcId="{08A1685D-69E6-4525-A34D-2E78F54AE535}" destId="{C5F60CCC-F304-48AF-BE51-AA51CAA7AC18}" srcOrd="23" destOrd="0" presId="urn:microsoft.com/office/officeart/2005/8/layout/process5"/>
    <dgm:cxn modelId="{DAAD4E8D-E418-4FCE-8D9D-941D40A779C9}" type="presParOf" srcId="{C5F60CCC-F304-48AF-BE51-AA51CAA7AC18}" destId="{C0EB2C36-CCA2-4AEB-BA64-3F7920C9B502}" srcOrd="0" destOrd="0" presId="urn:microsoft.com/office/officeart/2005/8/layout/process5"/>
    <dgm:cxn modelId="{B074555E-49A7-4558-88E0-F80771AE18A6}" type="presParOf" srcId="{08A1685D-69E6-4525-A34D-2E78F54AE535}" destId="{C975AE3A-E064-43EA-B63F-F598CC39DD2C}" srcOrd="24" destOrd="0" presId="urn:microsoft.com/office/officeart/2005/8/layout/process5"/>
    <dgm:cxn modelId="{930193C4-EA0E-4453-8085-7860499CFAA8}" type="presParOf" srcId="{08A1685D-69E6-4525-A34D-2E78F54AE535}" destId="{13F3F6A3-BE46-4DA1-BD08-2A16BF2B13B5}" srcOrd="25" destOrd="0" presId="urn:microsoft.com/office/officeart/2005/8/layout/process5"/>
    <dgm:cxn modelId="{27D606F3-EA6D-4423-A48D-C04E9271C784}" type="presParOf" srcId="{13F3F6A3-BE46-4DA1-BD08-2A16BF2B13B5}" destId="{456B6804-96B9-42C8-B321-9443FFF0F198}" srcOrd="0" destOrd="0" presId="urn:microsoft.com/office/officeart/2005/8/layout/process5"/>
    <dgm:cxn modelId="{918D0B4F-BAB4-4470-9FEC-F15429CE10CB}" type="presParOf" srcId="{08A1685D-69E6-4525-A34D-2E78F54AE535}" destId="{0F0B0273-F92E-4D5E-ADD6-330AAA06E302}" srcOrd="26" destOrd="0" presId="urn:microsoft.com/office/officeart/2005/8/layout/process5"/>
    <dgm:cxn modelId="{F0BEECD4-183F-4EC2-A743-7C8FD2D1C2F7}" type="presParOf" srcId="{08A1685D-69E6-4525-A34D-2E78F54AE535}" destId="{C8672176-8C81-42A9-B2DC-742EBA989624}" srcOrd="27" destOrd="0" presId="urn:microsoft.com/office/officeart/2005/8/layout/process5"/>
    <dgm:cxn modelId="{6B54D382-A10C-4A81-A5E7-D931570B9555}" type="presParOf" srcId="{C8672176-8C81-42A9-B2DC-742EBA989624}" destId="{0B3150F9-522D-417A-B801-830AABA398EE}" srcOrd="0" destOrd="0" presId="urn:microsoft.com/office/officeart/2005/8/layout/process5"/>
    <dgm:cxn modelId="{C4D51E08-837D-4158-9E77-AC265403CB8A}" type="presParOf" srcId="{08A1685D-69E6-4525-A34D-2E78F54AE535}" destId="{FE5F89BB-4F67-4C66-865E-363B49586AB6}" srcOrd="28" destOrd="0" presId="urn:microsoft.com/office/officeart/2005/8/layout/process5"/>
    <dgm:cxn modelId="{97D55C45-542F-4DEB-B3AB-C945DA49B1F9}" type="presParOf" srcId="{08A1685D-69E6-4525-A34D-2E78F54AE535}" destId="{1093AC52-28B9-4C44-8C94-E5434B4996BA}" srcOrd="29" destOrd="0" presId="urn:microsoft.com/office/officeart/2005/8/layout/process5"/>
    <dgm:cxn modelId="{AFD150F1-66AB-466B-8222-4A5409366C03}" type="presParOf" srcId="{1093AC52-28B9-4C44-8C94-E5434B4996BA}" destId="{6C46E2E3-8DC3-4C57-863D-57C75E94E80D}" srcOrd="0" destOrd="0" presId="urn:microsoft.com/office/officeart/2005/8/layout/process5"/>
    <dgm:cxn modelId="{C126E3C2-8CA7-4739-9E88-7AA785EDA0F7}" type="presParOf" srcId="{08A1685D-69E6-4525-A34D-2E78F54AE535}" destId="{ADB64C28-2401-48C1-A54E-8B6FD71EC1D2}" srcOrd="30" destOrd="0" presId="urn:microsoft.com/office/officeart/2005/8/layout/process5"/>
    <dgm:cxn modelId="{CF46A1A9-0823-4859-B2EE-BB9B402D15EB}" type="presParOf" srcId="{08A1685D-69E6-4525-A34D-2E78F54AE535}" destId="{EA6ECF8A-04FD-4E70-9035-E3AABB066921}" srcOrd="31" destOrd="0" presId="urn:microsoft.com/office/officeart/2005/8/layout/process5"/>
    <dgm:cxn modelId="{0A9A8810-256A-4DD1-8EFE-35E2795A9F1C}" type="presParOf" srcId="{EA6ECF8A-04FD-4E70-9035-E3AABB066921}" destId="{414AFE7A-1CFC-414C-968C-7A2202E88465}" srcOrd="0" destOrd="0" presId="urn:microsoft.com/office/officeart/2005/8/layout/process5"/>
    <dgm:cxn modelId="{0B1CBAAA-6985-4F8D-9436-A6802CD35644}" type="presParOf" srcId="{08A1685D-69E6-4525-A34D-2E78F54AE535}" destId="{E9F14EA0-5EC7-4C64-A886-0AD49C0E82B8}" srcOrd="3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5A24D4-FFAA-48A5-BDF4-A7294E76D8CF}" type="doc">
      <dgm:prSet loTypeId="urn:microsoft.com/office/officeart/2005/8/layout/process5" loCatId="process" qsTypeId="urn:microsoft.com/office/officeart/2005/8/quickstyle/simple4#2" qsCatId="simple" csTypeId="urn:microsoft.com/office/officeart/2005/8/colors/accent0_3#2" csCatId="mainScheme" phldr="1"/>
      <dgm:spPr/>
      <dgm:t>
        <a:bodyPr/>
        <a:lstStyle/>
        <a:p>
          <a:endParaRPr lang="en-US"/>
        </a:p>
      </dgm:t>
    </dgm:pt>
    <dgm:pt modelId="{686EA116-1FAF-4541-A962-FB474B6A8944}">
      <dgm:prSet/>
      <dgm:spPr>
        <a:solidFill>
          <a:schemeClr val="accent1"/>
        </a:solidFill>
      </dgm:spPr>
      <dgm:t>
        <a:bodyPr/>
        <a:lstStyle/>
        <a:p>
          <a:r>
            <a:rPr lang="en-GB" b="1" dirty="0"/>
            <a:t>Ashcroft Technology College Wandsworth, 26 Places ICT</a:t>
          </a:r>
        </a:p>
      </dgm:t>
    </dgm:pt>
    <dgm:pt modelId="{916E8730-81F5-4E14-85E7-85E5B6606C40}" type="parTrans" cxnId="{5F339128-964F-4EAD-819B-EAC7680146D8}">
      <dgm:prSet/>
      <dgm:spPr/>
      <dgm:t>
        <a:bodyPr/>
        <a:lstStyle/>
        <a:p>
          <a:endParaRPr lang="en-GB"/>
        </a:p>
      </dgm:t>
    </dgm:pt>
    <dgm:pt modelId="{396908CE-F435-45B9-AC8C-4D156D712C86}" type="sibTrans" cxnId="{5F339128-964F-4EAD-819B-EAC7680146D8}">
      <dgm:prSet/>
      <dgm:spPr>
        <a:solidFill>
          <a:srgbClr val="FF0000"/>
        </a:solidFill>
      </dgm:spPr>
      <dgm:t>
        <a:bodyPr/>
        <a:lstStyle/>
        <a:p>
          <a:endParaRPr lang="en-GB"/>
        </a:p>
      </dgm:t>
    </dgm:pt>
    <dgm:pt modelId="{9C632521-2849-4F3D-98F1-9BAFB340A977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GB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Saint Cecilia’s COE Secondary</a:t>
          </a:r>
        </a:p>
        <a:p>
          <a:r>
            <a:rPr lang="en-GB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 places Foundation</a:t>
          </a:r>
        </a:p>
        <a:p>
          <a:r>
            <a:rPr lang="en-GB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 Places open</a:t>
          </a:r>
        </a:p>
        <a:p>
          <a:r>
            <a:rPr lang="en-GB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 Music.</a:t>
          </a:r>
        </a:p>
      </dgm:t>
    </dgm:pt>
    <dgm:pt modelId="{01AA8377-6E14-4F17-B0B6-9DC796FEFAEC}" type="parTrans" cxnId="{1636134C-98D5-4C28-B95A-73A1EDB772F3}">
      <dgm:prSet/>
      <dgm:spPr/>
      <dgm:t>
        <a:bodyPr/>
        <a:lstStyle/>
        <a:p>
          <a:endParaRPr lang="en-GB"/>
        </a:p>
      </dgm:t>
    </dgm:pt>
    <dgm:pt modelId="{CE176733-BE81-461F-864B-BC07A67D5E3E}" type="sibTrans" cxnId="{1636134C-98D5-4C28-B95A-73A1EDB772F3}">
      <dgm:prSet/>
      <dgm:spPr>
        <a:solidFill>
          <a:srgbClr val="00B050"/>
        </a:solidFill>
      </dgm:spPr>
      <dgm:t>
        <a:bodyPr/>
        <a:lstStyle/>
        <a:p>
          <a:endParaRPr lang="en-GB"/>
        </a:p>
      </dgm:t>
    </dgm:pt>
    <dgm:pt modelId="{CC9BEA99-D387-49C5-AA82-D25CFB75A166}">
      <dgm:prSet custT="1"/>
      <dgm:spPr>
        <a:solidFill>
          <a:schemeClr val="accent6"/>
        </a:solidFill>
      </dgm:spPr>
      <dgm:t>
        <a:bodyPr/>
        <a:lstStyle/>
        <a:p>
          <a:pPr>
            <a:buNone/>
          </a:pPr>
          <a:r>
            <a:rPr lang="en-GB" sz="2400" b="0" dirty="0">
              <a:solidFill>
                <a:schemeClr val="tx1"/>
              </a:solidFill>
              <a:latin typeface="+mn-lt"/>
              <a:cs typeface="Arial" panose="020B060402020202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Admissions - Year 7 music scholarships | Discover Music Scholarships Today — Saint Cecilia's Church of England School</a:t>
          </a:r>
          <a:endParaRPr lang="en-GB" sz="2400" b="0" dirty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gm:t>
    </dgm:pt>
    <dgm:pt modelId="{613D3371-8318-492E-B278-FBF59AE194D7}" type="sibTrans" cxnId="{7B0BB8FC-2B29-479E-A2DA-46234DEF1EAF}">
      <dgm:prSet/>
      <dgm:spPr/>
      <dgm:t>
        <a:bodyPr/>
        <a:lstStyle/>
        <a:p>
          <a:endParaRPr lang="en-GB"/>
        </a:p>
      </dgm:t>
    </dgm:pt>
    <dgm:pt modelId="{8A44BB6A-E5C8-41A5-8E0F-E9B7387012AB}" type="parTrans" cxnId="{7B0BB8FC-2B29-479E-A2DA-46234DEF1EAF}">
      <dgm:prSet/>
      <dgm:spPr/>
      <dgm:t>
        <a:bodyPr/>
        <a:lstStyle/>
        <a:p>
          <a:endParaRPr lang="en-GB"/>
        </a:p>
      </dgm:t>
    </dgm:pt>
    <dgm:pt modelId="{141BD575-3E59-4854-A2B1-56E18AFA0ECE}">
      <dgm:prSet/>
      <dgm:spPr>
        <a:solidFill>
          <a:schemeClr val="accent1"/>
        </a:solidFill>
      </dgm:spPr>
      <dgm:t>
        <a:bodyPr/>
        <a:lstStyle/>
        <a:p>
          <a:pPr>
            <a:buNone/>
          </a:pPr>
          <a:r>
            <a:rPr lang="en-GB" b="1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Specialist aptitude tests - Wandsworth Borough Council</a:t>
          </a:r>
          <a:endParaRPr lang="en-GB" b="1" dirty="0">
            <a:solidFill>
              <a:schemeClr val="bg1"/>
            </a:solidFill>
          </a:endParaRPr>
        </a:p>
      </dgm:t>
    </dgm:pt>
    <dgm:pt modelId="{A069487C-A48A-41E4-90A4-948CF7672666}" type="parTrans" cxnId="{F2AC1E83-1C13-4452-BB43-1C70D8E82C0A}">
      <dgm:prSet/>
      <dgm:spPr/>
      <dgm:t>
        <a:bodyPr/>
        <a:lstStyle/>
        <a:p>
          <a:endParaRPr lang="en-GB"/>
        </a:p>
      </dgm:t>
    </dgm:pt>
    <dgm:pt modelId="{E8290B26-ED33-47AE-8EFA-8EA83E4E28F3}" type="sibTrans" cxnId="{F2AC1E83-1C13-4452-BB43-1C70D8E82C0A}">
      <dgm:prSet/>
      <dgm:spPr>
        <a:solidFill>
          <a:schemeClr val="accent5"/>
        </a:solidFill>
      </dgm:spPr>
      <dgm:t>
        <a:bodyPr/>
        <a:lstStyle/>
        <a:p>
          <a:endParaRPr lang="en-GB"/>
        </a:p>
      </dgm:t>
    </dgm:pt>
    <dgm:pt modelId="{08A1685D-69E6-4525-A34D-2E78F54AE535}" type="pres">
      <dgm:prSet presAssocID="{A85A24D4-FFAA-48A5-BDF4-A7294E76D8CF}" presName="diagram" presStyleCnt="0">
        <dgm:presLayoutVars>
          <dgm:dir/>
          <dgm:resizeHandles val="exact"/>
        </dgm:presLayoutVars>
      </dgm:prSet>
      <dgm:spPr/>
    </dgm:pt>
    <dgm:pt modelId="{A065A659-8AC7-47D0-82F7-B4F787B26FFA}" type="pres">
      <dgm:prSet presAssocID="{686EA116-1FAF-4541-A962-FB474B6A8944}" presName="node" presStyleLbl="node1" presStyleIdx="0" presStyleCnt="4">
        <dgm:presLayoutVars>
          <dgm:bulletEnabled val="1"/>
        </dgm:presLayoutVars>
      </dgm:prSet>
      <dgm:spPr/>
    </dgm:pt>
    <dgm:pt modelId="{38D72B19-199B-4065-8690-20A4180CBC6D}" type="pres">
      <dgm:prSet presAssocID="{396908CE-F435-45B9-AC8C-4D156D712C86}" presName="sibTrans" presStyleLbl="sibTrans2D1" presStyleIdx="0" presStyleCnt="3"/>
      <dgm:spPr/>
    </dgm:pt>
    <dgm:pt modelId="{631C7923-DCA3-47FA-81E0-4AF12C2F99D0}" type="pres">
      <dgm:prSet presAssocID="{396908CE-F435-45B9-AC8C-4D156D712C86}" presName="connectorText" presStyleLbl="sibTrans2D1" presStyleIdx="0" presStyleCnt="3"/>
      <dgm:spPr/>
    </dgm:pt>
    <dgm:pt modelId="{8352CB7A-3C4A-46AA-B691-C6BFE962E0CB}" type="pres">
      <dgm:prSet presAssocID="{141BD575-3E59-4854-A2B1-56E18AFA0ECE}" presName="node" presStyleLbl="node1" presStyleIdx="1" presStyleCnt="4">
        <dgm:presLayoutVars>
          <dgm:bulletEnabled val="1"/>
        </dgm:presLayoutVars>
      </dgm:prSet>
      <dgm:spPr/>
    </dgm:pt>
    <dgm:pt modelId="{BD4338B8-3824-4805-BCB4-68CDE4BE2125}" type="pres">
      <dgm:prSet presAssocID="{E8290B26-ED33-47AE-8EFA-8EA83E4E28F3}" presName="sibTrans" presStyleLbl="sibTrans2D1" presStyleIdx="1" presStyleCnt="3"/>
      <dgm:spPr/>
    </dgm:pt>
    <dgm:pt modelId="{1ADDB5E4-803F-46FB-8AE5-F337CF2C157E}" type="pres">
      <dgm:prSet presAssocID="{E8290B26-ED33-47AE-8EFA-8EA83E4E28F3}" presName="connectorText" presStyleLbl="sibTrans2D1" presStyleIdx="1" presStyleCnt="3"/>
      <dgm:spPr/>
    </dgm:pt>
    <dgm:pt modelId="{03C47E29-5F02-45F1-B533-0D72E4E7D441}" type="pres">
      <dgm:prSet presAssocID="{9C632521-2849-4F3D-98F1-9BAFB340A977}" presName="node" presStyleLbl="node1" presStyleIdx="2" presStyleCnt="4">
        <dgm:presLayoutVars>
          <dgm:bulletEnabled val="1"/>
        </dgm:presLayoutVars>
      </dgm:prSet>
      <dgm:spPr/>
    </dgm:pt>
    <dgm:pt modelId="{E57BDCA6-5671-48C0-8BBB-045D80A147A5}" type="pres">
      <dgm:prSet presAssocID="{CE176733-BE81-461F-864B-BC07A67D5E3E}" presName="sibTrans" presStyleLbl="sibTrans2D1" presStyleIdx="2" presStyleCnt="3" custLinFactNeighborX="2631" custLinFactNeighborY="1500"/>
      <dgm:spPr/>
    </dgm:pt>
    <dgm:pt modelId="{38CD0620-BB0B-46EF-9579-BD4AE14A74E7}" type="pres">
      <dgm:prSet presAssocID="{CE176733-BE81-461F-864B-BC07A67D5E3E}" presName="connectorText" presStyleLbl="sibTrans2D1" presStyleIdx="2" presStyleCnt="3"/>
      <dgm:spPr/>
    </dgm:pt>
    <dgm:pt modelId="{F4C7F7F2-1593-42B9-8568-AA735419833F}" type="pres">
      <dgm:prSet presAssocID="{CC9BEA99-D387-49C5-AA82-D25CFB75A166}" presName="node" presStyleLbl="node1" presStyleIdx="3" presStyleCnt="4">
        <dgm:presLayoutVars>
          <dgm:bulletEnabled val="1"/>
        </dgm:presLayoutVars>
      </dgm:prSet>
      <dgm:spPr/>
    </dgm:pt>
  </dgm:ptLst>
  <dgm:cxnLst>
    <dgm:cxn modelId="{A1233B22-60F7-4B9B-962C-C2C585513E99}" type="presOf" srcId="{E8290B26-ED33-47AE-8EFA-8EA83E4E28F3}" destId="{BD4338B8-3824-4805-BCB4-68CDE4BE2125}" srcOrd="0" destOrd="0" presId="urn:microsoft.com/office/officeart/2005/8/layout/process5"/>
    <dgm:cxn modelId="{5F339128-964F-4EAD-819B-EAC7680146D8}" srcId="{A85A24D4-FFAA-48A5-BDF4-A7294E76D8CF}" destId="{686EA116-1FAF-4541-A962-FB474B6A8944}" srcOrd="0" destOrd="0" parTransId="{916E8730-81F5-4E14-85E7-85E5B6606C40}" sibTransId="{396908CE-F435-45B9-AC8C-4D156D712C86}"/>
    <dgm:cxn modelId="{F3296F38-FA4A-4B5C-B190-0448EE7914E2}" type="presOf" srcId="{396908CE-F435-45B9-AC8C-4D156D712C86}" destId="{631C7923-DCA3-47FA-81E0-4AF12C2F99D0}" srcOrd="1" destOrd="0" presId="urn:microsoft.com/office/officeart/2005/8/layout/process5"/>
    <dgm:cxn modelId="{34D10C39-083D-4476-8338-EAC94F0C1849}" type="presOf" srcId="{CE176733-BE81-461F-864B-BC07A67D5E3E}" destId="{38CD0620-BB0B-46EF-9579-BD4AE14A74E7}" srcOrd="1" destOrd="0" presId="urn:microsoft.com/office/officeart/2005/8/layout/process5"/>
    <dgm:cxn modelId="{FD8A8243-5910-49F1-B1DD-885E2FA7F4BF}" type="presOf" srcId="{9C632521-2849-4F3D-98F1-9BAFB340A977}" destId="{03C47E29-5F02-45F1-B533-0D72E4E7D441}" srcOrd="0" destOrd="0" presId="urn:microsoft.com/office/officeart/2005/8/layout/process5"/>
    <dgm:cxn modelId="{EEFF4747-F0D8-4D0A-BC86-ABD54E4A4951}" type="presOf" srcId="{E8290B26-ED33-47AE-8EFA-8EA83E4E28F3}" destId="{1ADDB5E4-803F-46FB-8AE5-F337CF2C157E}" srcOrd="1" destOrd="0" presId="urn:microsoft.com/office/officeart/2005/8/layout/process5"/>
    <dgm:cxn modelId="{1636134C-98D5-4C28-B95A-73A1EDB772F3}" srcId="{A85A24D4-FFAA-48A5-BDF4-A7294E76D8CF}" destId="{9C632521-2849-4F3D-98F1-9BAFB340A977}" srcOrd="2" destOrd="0" parTransId="{01AA8377-6E14-4F17-B0B6-9DC796FEFAEC}" sibTransId="{CE176733-BE81-461F-864B-BC07A67D5E3E}"/>
    <dgm:cxn modelId="{F2AA4650-F6BA-4965-BCA5-406FDBEF2F8E}" type="presOf" srcId="{CE176733-BE81-461F-864B-BC07A67D5E3E}" destId="{E57BDCA6-5671-48C0-8BBB-045D80A147A5}" srcOrd="0" destOrd="0" presId="urn:microsoft.com/office/officeart/2005/8/layout/process5"/>
    <dgm:cxn modelId="{9D32AD50-C9A9-4DD8-8073-31D931FE367A}" type="presOf" srcId="{686EA116-1FAF-4541-A962-FB474B6A8944}" destId="{A065A659-8AC7-47D0-82F7-B4F787B26FFA}" srcOrd="0" destOrd="0" presId="urn:microsoft.com/office/officeart/2005/8/layout/process5"/>
    <dgm:cxn modelId="{216C1E72-EC1F-4B63-A970-F87B2B6A2B87}" type="presOf" srcId="{CC9BEA99-D387-49C5-AA82-D25CFB75A166}" destId="{F4C7F7F2-1593-42B9-8568-AA735419833F}" srcOrd="0" destOrd="0" presId="urn:microsoft.com/office/officeart/2005/8/layout/process5"/>
    <dgm:cxn modelId="{F2AC1E83-1C13-4452-BB43-1C70D8E82C0A}" srcId="{A85A24D4-FFAA-48A5-BDF4-A7294E76D8CF}" destId="{141BD575-3E59-4854-A2B1-56E18AFA0ECE}" srcOrd="1" destOrd="0" parTransId="{A069487C-A48A-41E4-90A4-948CF7672666}" sibTransId="{E8290B26-ED33-47AE-8EFA-8EA83E4E28F3}"/>
    <dgm:cxn modelId="{31BCF897-A711-430D-8490-10104898D40C}" type="presOf" srcId="{A85A24D4-FFAA-48A5-BDF4-A7294E76D8CF}" destId="{08A1685D-69E6-4525-A34D-2E78F54AE535}" srcOrd="0" destOrd="0" presId="urn:microsoft.com/office/officeart/2005/8/layout/process5"/>
    <dgm:cxn modelId="{A9CDC5B6-C284-4BD3-B6DB-D089537FB277}" type="presOf" srcId="{396908CE-F435-45B9-AC8C-4D156D712C86}" destId="{38D72B19-199B-4065-8690-20A4180CBC6D}" srcOrd="0" destOrd="0" presId="urn:microsoft.com/office/officeart/2005/8/layout/process5"/>
    <dgm:cxn modelId="{F92A35F1-0B85-4A81-9684-64CCF8A2937B}" type="presOf" srcId="{141BD575-3E59-4854-A2B1-56E18AFA0ECE}" destId="{8352CB7A-3C4A-46AA-B691-C6BFE962E0CB}" srcOrd="0" destOrd="0" presId="urn:microsoft.com/office/officeart/2005/8/layout/process5"/>
    <dgm:cxn modelId="{7B0BB8FC-2B29-479E-A2DA-46234DEF1EAF}" srcId="{A85A24D4-FFAA-48A5-BDF4-A7294E76D8CF}" destId="{CC9BEA99-D387-49C5-AA82-D25CFB75A166}" srcOrd="3" destOrd="0" parTransId="{8A44BB6A-E5C8-41A5-8E0F-E9B7387012AB}" sibTransId="{613D3371-8318-492E-B278-FBF59AE194D7}"/>
    <dgm:cxn modelId="{D1C1046F-834C-41EC-A4BC-4F50C814E734}" type="presParOf" srcId="{08A1685D-69E6-4525-A34D-2E78F54AE535}" destId="{A065A659-8AC7-47D0-82F7-B4F787B26FFA}" srcOrd="0" destOrd="0" presId="urn:microsoft.com/office/officeart/2005/8/layout/process5"/>
    <dgm:cxn modelId="{1562947B-288E-47B7-B9E0-DA3CCC2D44C9}" type="presParOf" srcId="{08A1685D-69E6-4525-A34D-2E78F54AE535}" destId="{38D72B19-199B-4065-8690-20A4180CBC6D}" srcOrd="1" destOrd="0" presId="urn:microsoft.com/office/officeart/2005/8/layout/process5"/>
    <dgm:cxn modelId="{01B7FC6B-57DA-4790-9513-2FB9C3CA7339}" type="presParOf" srcId="{38D72B19-199B-4065-8690-20A4180CBC6D}" destId="{631C7923-DCA3-47FA-81E0-4AF12C2F99D0}" srcOrd="0" destOrd="0" presId="urn:microsoft.com/office/officeart/2005/8/layout/process5"/>
    <dgm:cxn modelId="{5702248F-3C06-4A29-BBDC-9A85F0A08EAD}" type="presParOf" srcId="{08A1685D-69E6-4525-A34D-2E78F54AE535}" destId="{8352CB7A-3C4A-46AA-B691-C6BFE962E0CB}" srcOrd="2" destOrd="0" presId="urn:microsoft.com/office/officeart/2005/8/layout/process5"/>
    <dgm:cxn modelId="{CF6C3FCD-53C5-4B3F-8C7F-244DEE74C7DF}" type="presParOf" srcId="{08A1685D-69E6-4525-A34D-2E78F54AE535}" destId="{BD4338B8-3824-4805-BCB4-68CDE4BE2125}" srcOrd="3" destOrd="0" presId="urn:microsoft.com/office/officeart/2005/8/layout/process5"/>
    <dgm:cxn modelId="{FF85F37C-9CE1-4CD1-B411-84750F782148}" type="presParOf" srcId="{BD4338B8-3824-4805-BCB4-68CDE4BE2125}" destId="{1ADDB5E4-803F-46FB-8AE5-F337CF2C157E}" srcOrd="0" destOrd="0" presId="urn:microsoft.com/office/officeart/2005/8/layout/process5"/>
    <dgm:cxn modelId="{70788DAF-DF56-4F9D-B3C4-562AA0AAA38A}" type="presParOf" srcId="{08A1685D-69E6-4525-A34D-2E78F54AE535}" destId="{03C47E29-5F02-45F1-B533-0D72E4E7D441}" srcOrd="4" destOrd="0" presId="urn:microsoft.com/office/officeart/2005/8/layout/process5"/>
    <dgm:cxn modelId="{096319EE-C0D8-45E8-B449-6990BF3C0A5D}" type="presParOf" srcId="{08A1685D-69E6-4525-A34D-2E78F54AE535}" destId="{E57BDCA6-5671-48C0-8BBB-045D80A147A5}" srcOrd="5" destOrd="0" presId="urn:microsoft.com/office/officeart/2005/8/layout/process5"/>
    <dgm:cxn modelId="{0ED491FE-BE9C-43BF-B864-2B687A4CABB0}" type="presParOf" srcId="{E57BDCA6-5671-48C0-8BBB-045D80A147A5}" destId="{38CD0620-BB0B-46EF-9579-BD4AE14A74E7}" srcOrd="0" destOrd="0" presId="urn:microsoft.com/office/officeart/2005/8/layout/process5"/>
    <dgm:cxn modelId="{AAA8FD83-7EF1-4D8E-94EC-4E14E4345C74}" type="presParOf" srcId="{08A1685D-69E6-4525-A34D-2E78F54AE535}" destId="{F4C7F7F2-1593-42B9-8568-AA735419833F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3D189B-AA49-4F5C-A100-7CE5AEE84FD1}" type="doc">
      <dgm:prSet loTypeId="urn:microsoft.com/office/officeart/2016/7/layout/RepeatingBendingProcessNew" loCatId="process" qsTypeId="urn:microsoft.com/office/officeart/2005/8/quickstyle/simple1#7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1093E75A-AF83-4513-9E42-FDFD9CCCF7E0}">
      <dgm:prSet custT="1"/>
      <dgm:spPr/>
      <dgm:t>
        <a:bodyPr/>
        <a:lstStyle/>
        <a:p>
          <a:r>
            <a:rPr lang="en-GB" sz="1800" b="1" dirty="0"/>
            <a:t>Faith schools will require you to produce evidence of your faith and practice.</a:t>
          </a:r>
          <a:endParaRPr lang="en-US" sz="1800" b="1" dirty="0"/>
        </a:p>
      </dgm:t>
    </dgm:pt>
    <dgm:pt modelId="{FBDEA568-27D3-4544-BA7C-96F6E96651A4}" type="parTrans" cxnId="{C08F35C7-1756-4E2A-A622-906C2098D433}">
      <dgm:prSet/>
      <dgm:spPr/>
      <dgm:t>
        <a:bodyPr/>
        <a:lstStyle/>
        <a:p>
          <a:endParaRPr lang="en-US"/>
        </a:p>
      </dgm:t>
    </dgm:pt>
    <dgm:pt modelId="{323DE7BC-FD01-45C4-B01C-17D44DBB6EA0}" type="sibTrans" cxnId="{C08F35C7-1756-4E2A-A622-906C2098D433}">
      <dgm:prSet/>
      <dgm:spPr/>
      <dgm:t>
        <a:bodyPr/>
        <a:lstStyle/>
        <a:p>
          <a:endParaRPr lang="en-US"/>
        </a:p>
      </dgm:t>
    </dgm:pt>
    <dgm:pt modelId="{402462FD-B57D-4841-B4DE-0B3A082E8EFE}">
      <dgm:prSet custT="1"/>
      <dgm:spPr/>
      <dgm:t>
        <a:bodyPr/>
        <a:lstStyle/>
        <a:p>
          <a:r>
            <a:rPr lang="en-GB" sz="1800" b="1" dirty="0"/>
            <a:t>Schools will require the child’s baptism certificate and church they attend</a:t>
          </a:r>
          <a:r>
            <a:rPr lang="en-GB" sz="1600" dirty="0"/>
            <a:t>.</a:t>
          </a:r>
          <a:endParaRPr lang="en-US" sz="1600" dirty="0"/>
        </a:p>
      </dgm:t>
    </dgm:pt>
    <dgm:pt modelId="{2EAD56B8-3B83-4008-8C55-530AEA3C0454}" type="parTrans" cxnId="{1962CEF0-8117-472E-A5DA-33B0F3746125}">
      <dgm:prSet/>
      <dgm:spPr/>
      <dgm:t>
        <a:bodyPr/>
        <a:lstStyle/>
        <a:p>
          <a:endParaRPr lang="en-US"/>
        </a:p>
      </dgm:t>
    </dgm:pt>
    <dgm:pt modelId="{8B2A24E1-B083-46A2-B28C-3BA38BAD697F}" type="sibTrans" cxnId="{1962CEF0-8117-472E-A5DA-33B0F3746125}">
      <dgm:prSet/>
      <dgm:spPr/>
      <dgm:t>
        <a:bodyPr/>
        <a:lstStyle/>
        <a:p>
          <a:endParaRPr lang="en-US"/>
        </a:p>
      </dgm:t>
    </dgm:pt>
    <dgm:pt modelId="{62DEBEE7-5891-4077-A962-E09EE9D79BB8}">
      <dgm:prSet custT="1"/>
      <dgm:spPr/>
      <dgm:t>
        <a:bodyPr/>
        <a:lstStyle/>
        <a:p>
          <a:r>
            <a:rPr lang="en-GB" sz="1800" b="1" dirty="0"/>
            <a:t>Some schools will require the baptism certificate of a parents/carer as well</a:t>
          </a:r>
          <a:endParaRPr lang="en-US" sz="1800" b="1" dirty="0"/>
        </a:p>
      </dgm:t>
    </dgm:pt>
    <dgm:pt modelId="{9A741EBB-F90D-4399-9BB7-518E9DCF244F}" type="parTrans" cxnId="{3E04195C-44F8-4A63-AC40-F549EC8CC866}">
      <dgm:prSet/>
      <dgm:spPr/>
      <dgm:t>
        <a:bodyPr/>
        <a:lstStyle/>
        <a:p>
          <a:endParaRPr lang="en-US"/>
        </a:p>
      </dgm:t>
    </dgm:pt>
    <dgm:pt modelId="{9FFCD904-63EB-44E2-BBB7-5D85BF0189F6}" type="sibTrans" cxnId="{3E04195C-44F8-4A63-AC40-F549EC8CC866}">
      <dgm:prSet/>
      <dgm:spPr/>
      <dgm:t>
        <a:bodyPr/>
        <a:lstStyle/>
        <a:p>
          <a:endParaRPr lang="en-US"/>
        </a:p>
      </dgm:t>
    </dgm:pt>
    <dgm:pt modelId="{20B61D3E-CD8C-43BD-A178-313DD2C8B051}">
      <dgm:prSet custT="1"/>
      <dgm:spPr/>
      <dgm:t>
        <a:bodyPr/>
        <a:lstStyle/>
        <a:p>
          <a:r>
            <a:rPr lang="en-GB" sz="1800" b="1" dirty="0"/>
            <a:t>Catholic schools will require a certificate of catholic practice, which you will get from your local priest</a:t>
          </a:r>
          <a:endParaRPr lang="en-US" sz="1800" b="1" dirty="0"/>
        </a:p>
      </dgm:t>
    </dgm:pt>
    <dgm:pt modelId="{121E8169-9D28-490C-8EAD-1669B5A116D5}" type="parTrans" cxnId="{C7B24771-DE92-4259-9825-4381F2C02FD5}">
      <dgm:prSet/>
      <dgm:spPr/>
      <dgm:t>
        <a:bodyPr/>
        <a:lstStyle/>
        <a:p>
          <a:endParaRPr lang="en-US"/>
        </a:p>
      </dgm:t>
    </dgm:pt>
    <dgm:pt modelId="{508F23CD-79EA-438A-AB97-3ED5B2806A7B}" type="sibTrans" cxnId="{C7B24771-DE92-4259-9825-4381F2C02FD5}">
      <dgm:prSet/>
      <dgm:spPr/>
      <dgm:t>
        <a:bodyPr/>
        <a:lstStyle/>
        <a:p>
          <a:endParaRPr lang="en-US"/>
        </a:p>
      </dgm:t>
    </dgm:pt>
    <dgm:pt modelId="{BDFC8C7C-B644-4148-A6BE-04138CBD5DBC}">
      <dgm:prSet custT="1"/>
      <dgm:spPr/>
      <dgm:t>
        <a:bodyPr/>
        <a:lstStyle/>
        <a:p>
          <a:r>
            <a:rPr lang="en-GB" sz="1800" b="1" dirty="0"/>
            <a:t>COE schools require a written statement from the priest about the family's commitment and attendance at church.</a:t>
          </a:r>
          <a:endParaRPr lang="en-US" sz="1800" b="1" dirty="0"/>
        </a:p>
      </dgm:t>
    </dgm:pt>
    <dgm:pt modelId="{80109450-88AE-48A3-8995-173CD985104B}" type="parTrans" cxnId="{C836CA88-D8D7-4442-B989-C65FAEB17B8B}">
      <dgm:prSet/>
      <dgm:spPr/>
      <dgm:t>
        <a:bodyPr/>
        <a:lstStyle/>
        <a:p>
          <a:endParaRPr lang="en-US"/>
        </a:p>
      </dgm:t>
    </dgm:pt>
    <dgm:pt modelId="{390C4EEA-EDAD-41EB-B3E8-5E8F3A812372}" type="sibTrans" cxnId="{C836CA88-D8D7-4442-B989-C65FAEB17B8B}">
      <dgm:prSet/>
      <dgm:spPr/>
      <dgm:t>
        <a:bodyPr/>
        <a:lstStyle/>
        <a:p>
          <a:endParaRPr lang="en-US"/>
        </a:p>
      </dgm:t>
    </dgm:pt>
    <dgm:pt modelId="{3070970F-5485-4200-86FD-DA6C6FA7B847}">
      <dgm:prSet/>
      <dgm:spPr/>
      <dgm:t>
        <a:bodyPr/>
        <a:lstStyle/>
        <a:p>
          <a:r>
            <a:rPr lang="en-GB" b="1" dirty="0"/>
            <a:t>Some schools will write to the priest for this information themselves.</a:t>
          </a:r>
          <a:endParaRPr lang="en-US" b="1" dirty="0"/>
        </a:p>
      </dgm:t>
    </dgm:pt>
    <dgm:pt modelId="{3432D7BC-127A-4E57-9391-3F08259B65ED}" type="parTrans" cxnId="{E7C0B44E-8A10-46FE-B0D5-A6958C1BC26D}">
      <dgm:prSet/>
      <dgm:spPr/>
      <dgm:t>
        <a:bodyPr/>
        <a:lstStyle/>
        <a:p>
          <a:endParaRPr lang="en-US"/>
        </a:p>
      </dgm:t>
    </dgm:pt>
    <dgm:pt modelId="{00687056-1F60-4157-B2C3-D07D417510ED}" type="sibTrans" cxnId="{E7C0B44E-8A10-46FE-B0D5-A6958C1BC26D}">
      <dgm:prSet/>
      <dgm:spPr/>
      <dgm:t>
        <a:bodyPr/>
        <a:lstStyle/>
        <a:p>
          <a:endParaRPr lang="en-US"/>
        </a:p>
      </dgm:t>
    </dgm:pt>
    <dgm:pt modelId="{CD041961-0B84-4836-A95D-D631575AAA1C}" type="pres">
      <dgm:prSet presAssocID="{613D189B-AA49-4F5C-A100-7CE5AEE84FD1}" presName="Name0" presStyleCnt="0">
        <dgm:presLayoutVars>
          <dgm:dir/>
          <dgm:resizeHandles val="exact"/>
        </dgm:presLayoutVars>
      </dgm:prSet>
      <dgm:spPr/>
    </dgm:pt>
    <dgm:pt modelId="{2E04E7A6-23CE-4350-88CD-6C5497CF5C3F}" type="pres">
      <dgm:prSet presAssocID="{1093E75A-AF83-4513-9E42-FDFD9CCCF7E0}" presName="node" presStyleLbl="node1" presStyleIdx="0" presStyleCnt="6">
        <dgm:presLayoutVars>
          <dgm:bulletEnabled val="1"/>
        </dgm:presLayoutVars>
      </dgm:prSet>
      <dgm:spPr/>
    </dgm:pt>
    <dgm:pt modelId="{25815023-CE5C-4581-B032-A125904188CE}" type="pres">
      <dgm:prSet presAssocID="{323DE7BC-FD01-45C4-B01C-17D44DBB6EA0}" presName="sibTrans" presStyleLbl="sibTrans1D1" presStyleIdx="0" presStyleCnt="5"/>
      <dgm:spPr/>
    </dgm:pt>
    <dgm:pt modelId="{766EBC67-A8C0-410B-A345-9E4989BE2C73}" type="pres">
      <dgm:prSet presAssocID="{323DE7BC-FD01-45C4-B01C-17D44DBB6EA0}" presName="connectorText" presStyleLbl="sibTrans1D1" presStyleIdx="0" presStyleCnt="5"/>
      <dgm:spPr/>
    </dgm:pt>
    <dgm:pt modelId="{EF809890-D7AB-430E-9D78-8D306B672E22}" type="pres">
      <dgm:prSet presAssocID="{402462FD-B57D-4841-B4DE-0B3A082E8EFE}" presName="node" presStyleLbl="node1" presStyleIdx="1" presStyleCnt="6">
        <dgm:presLayoutVars>
          <dgm:bulletEnabled val="1"/>
        </dgm:presLayoutVars>
      </dgm:prSet>
      <dgm:spPr/>
    </dgm:pt>
    <dgm:pt modelId="{37D3DBCA-41B6-48A5-858D-D2782865FD3E}" type="pres">
      <dgm:prSet presAssocID="{8B2A24E1-B083-46A2-B28C-3BA38BAD697F}" presName="sibTrans" presStyleLbl="sibTrans1D1" presStyleIdx="1" presStyleCnt="5"/>
      <dgm:spPr/>
    </dgm:pt>
    <dgm:pt modelId="{A54AAD0B-FF15-434E-85C6-D6974645BBFE}" type="pres">
      <dgm:prSet presAssocID="{8B2A24E1-B083-46A2-B28C-3BA38BAD697F}" presName="connectorText" presStyleLbl="sibTrans1D1" presStyleIdx="1" presStyleCnt="5"/>
      <dgm:spPr/>
    </dgm:pt>
    <dgm:pt modelId="{C0BA10E0-AC68-40E5-830C-FE1EDE65335A}" type="pres">
      <dgm:prSet presAssocID="{62DEBEE7-5891-4077-A962-E09EE9D79BB8}" presName="node" presStyleLbl="node1" presStyleIdx="2" presStyleCnt="6">
        <dgm:presLayoutVars>
          <dgm:bulletEnabled val="1"/>
        </dgm:presLayoutVars>
      </dgm:prSet>
      <dgm:spPr/>
    </dgm:pt>
    <dgm:pt modelId="{48D76BD1-F88A-4205-A646-3EFB9397E4C3}" type="pres">
      <dgm:prSet presAssocID="{9FFCD904-63EB-44E2-BBB7-5D85BF0189F6}" presName="sibTrans" presStyleLbl="sibTrans1D1" presStyleIdx="2" presStyleCnt="5"/>
      <dgm:spPr/>
    </dgm:pt>
    <dgm:pt modelId="{B9351472-15A5-4C7C-AA95-BAA201157E09}" type="pres">
      <dgm:prSet presAssocID="{9FFCD904-63EB-44E2-BBB7-5D85BF0189F6}" presName="connectorText" presStyleLbl="sibTrans1D1" presStyleIdx="2" presStyleCnt="5"/>
      <dgm:spPr/>
    </dgm:pt>
    <dgm:pt modelId="{D4F52E44-ED95-4614-B189-CC88546B1D80}" type="pres">
      <dgm:prSet presAssocID="{20B61D3E-CD8C-43BD-A178-313DD2C8B051}" presName="node" presStyleLbl="node1" presStyleIdx="3" presStyleCnt="6">
        <dgm:presLayoutVars>
          <dgm:bulletEnabled val="1"/>
        </dgm:presLayoutVars>
      </dgm:prSet>
      <dgm:spPr/>
    </dgm:pt>
    <dgm:pt modelId="{F332B608-0D4F-4B0C-94F6-B2E5C6C3BC3F}" type="pres">
      <dgm:prSet presAssocID="{508F23CD-79EA-438A-AB97-3ED5B2806A7B}" presName="sibTrans" presStyleLbl="sibTrans1D1" presStyleIdx="3" presStyleCnt="5"/>
      <dgm:spPr/>
    </dgm:pt>
    <dgm:pt modelId="{ADFABECC-304C-46AD-BF76-04F98633D0A7}" type="pres">
      <dgm:prSet presAssocID="{508F23CD-79EA-438A-AB97-3ED5B2806A7B}" presName="connectorText" presStyleLbl="sibTrans1D1" presStyleIdx="3" presStyleCnt="5"/>
      <dgm:spPr/>
    </dgm:pt>
    <dgm:pt modelId="{B4730611-3973-4C64-A433-F1AC89204754}" type="pres">
      <dgm:prSet presAssocID="{BDFC8C7C-B644-4148-A6BE-04138CBD5DBC}" presName="node" presStyleLbl="node1" presStyleIdx="4" presStyleCnt="6">
        <dgm:presLayoutVars>
          <dgm:bulletEnabled val="1"/>
        </dgm:presLayoutVars>
      </dgm:prSet>
      <dgm:spPr/>
    </dgm:pt>
    <dgm:pt modelId="{3525A5F0-67A9-479D-9913-5295AF667241}" type="pres">
      <dgm:prSet presAssocID="{390C4EEA-EDAD-41EB-B3E8-5E8F3A812372}" presName="sibTrans" presStyleLbl="sibTrans1D1" presStyleIdx="4" presStyleCnt="5"/>
      <dgm:spPr/>
    </dgm:pt>
    <dgm:pt modelId="{E998F63F-AC95-4CE5-B54E-99C801A0BDBB}" type="pres">
      <dgm:prSet presAssocID="{390C4EEA-EDAD-41EB-B3E8-5E8F3A812372}" presName="connectorText" presStyleLbl="sibTrans1D1" presStyleIdx="4" presStyleCnt="5"/>
      <dgm:spPr/>
    </dgm:pt>
    <dgm:pt modelId="{6DC27F92-13BA-47E1-990F-2AFB804971FB}" type="pres">
      <dgm:prSet presAssocID="{3070970F-5485-4200-86FD-DA6C6FA7B847}" presName="node" presStyleLbl="node1" presStyleIdx="5" presStyleCnt="6">
        <dgm:presLayoutVars>
          <dgm:bulletEnabled val="1"/>
        </dgm:presLayoutVars>
      </dgm:prSet>
      <dgm:spPr/>
    </dgm:pt>
  </dgm:ptLst>
  <dgm:cxnLst>
    <dgm:cxn modelId="{8DE36D0E-BC86-45D8-AC07-DD6E9EA94E67}" type="presOf" srcId="{8B2A24E1-B083-46A2-B28C-3BA38BAD697F}" destId="{37D3DBCA-41B6-48A5-858D-D2782865FD3E}" srcOrd="0" destOrd="0" presId="urn:microsoft.com/office/officeart/2016/7/layout/RepeatingBendingProcessNew"/>
    <dgm:cxn modelId="{21D7E63A-A072-42E7-B2F2-E5EEB2256D22}" type="presOf" srcId="{508F23CD-79EA-438A-AB97-3ED5B2806A7B}" destId="{F332B608-0D4F-4B0C-94F6-B2E5C6C3BC3F}" srcOrd="0" destOrd="0" presId="urn:microsoft.com/office/officeart/2016/7/layout/RepeatingBendingProcessNew"/>
    <dgm:cxn modelId="{8512155B-9842-4112-BB30-8BB26DAD3BA6}" type="presOf" srcId="{62DEBEE7-5891-4077-A962-E09EE9D79BB8}" destId="{C0BA10E0-AC68-40E5-830C-FE1EDE65335A}" srcOrd="0" destOrd="0" presId="urn:microsoft.com/office/officeart/2016/7/layout/RepeatingBendingProcessNew"/>
    <dgm:cxn modelId="{3E04195C-44F8-4A63-AC40-F549EC8CC866}" srcId="{613D189B-AA49-4F5C-A100-7CE5AEE84FD1}" destId="{62DEBEE7-5891-4077-A962-E09EE9D79BB8}" srcOrd="2" destOrd="0" parTransId="{9A741EBB-F90D-4399-9BB7-518E9DCF244F}" sibTransId="{9FFCD904-63EB-44E2-BBB7-5D85BF0189F6}"/>
    <dgm:cxn modelId="{D3B58E61-D540-4E63-A181-4555A5AA5738}" type="presOf" srcId="{20B61D3E-CD8C-43BD-A178-313DD2C8B051}" destId="{D4F52E44-ED95-4614-B189-CC88546B1D80}" srcOrd="0" destOrd="0" presId="urn:microsoft.com/office/officeart/2016/7/layout/RepeatingBendingProcessNew"/>
    <dgm:cxn modelId="{855B016E-3D1D-4B4A-A1F6-CB0C4FB1144A}" type="presOf" srcId="{3070970F-5485-4200-86FD-DA6C6FA7B847}" destId="{6DC27F92-13BA-47E1-990F-2AFB804971FB}" srcOrd="0" destOrd="0" presId="urn:microsoft.com/office/officeart/2016/7/layout/RepeatingBendingProcessNew"/>
    <dgm:cxn modelId="{E7C0B44E-8A10-46FE-B0D5-A6958C1BC26D}" srcId="{613D189B-AA49-4F5C-A100-7CE5AEE84FD1}" destId="{3070970F-5485-4200-86FD-DA6C6FA7B847}" srcOrd="5" destOrd="0" parTransId="{3432D7BC-127A-4E57-9391-3F08259B65ED}" sibTransId="{00687056-1F60-4157-B2C3-D07D417510ED}"/>
    <dgm:cxn modelId="{C7B24771-DE92-4259-9825-4381F2C02FD5}" srcId="{613D189B-AA49-4F5C-A100-7CE5AEE84FD1}" destId="{20B61D3E-CD8C-43BD-A178-313DD2C8B051}" srcOrd="3" destOrd="0" parTransId="{121E8169-9D28-490C-8EAD-1669B5A116D5}" sibTransId="{508F23CD-79EA-438A-AB97-3ED5B2806A7B}"/>
    <dgm:cxn modelId="{CFF8F676-CFE1-44A4-A206-A59AC55E7DAD}" type="presOf" srcId="{508F23CD-79EA-438A-AB97-3ED5B2806A7B}" destId="{ADFABECC-304C-46AD-BF76-04F98633D0A7}" srcOrd="1" destOrd="0" presId="urn:microsoft.com/office/officeart/2016/7/layout/RepeatingBendingProcessNew"/>
    <dgm:cxn modelId="{0AD01778-A249-4A74-B4D5-886CB43E628B}" type="presOf" srcId="{323DE7BC-FD01-45C4-B01C-17D44DBB6EA0}" destId="{766EBC67-A8C0-410B-A345-9E4989BE2C73}" srcOrd="1" destOrd="0" presId="urn:microsoft.com/office/officeart/2016/7/layout/RepeatingBendingProcessNew"/>
    <dgm:cxn modelId="{421ADB58-0DDB-4A89-8A9B-602BC06EDCA9}" type="presOf" srcId="{402462FD-B57D-4841-B4DE-0B3A082E8EFE}" destId="{EF809890-D7AB-430E-9D78-8D306B672E22}" srcOrd="0" destOrd="0" presId="urn:microsoft.com/office/officeart/2016/7/layout/RepeatingBendingProcessNew"/>
    <dgm:cxn modelId="{DA9CFB7B-7DDD-425A-9978-8843C65ACCCA}" type="presOf" srcId="{613D189B-AA49-4F5C-A100-7CE5AEE84FD1}" destId="{CD041961-0B84-4836-A95D-D631575AAA1C}" srcOrd="0" destOrd="0" presId="urn:microsoft.com/office/officeart/2016/7/layout/RepeatingBendingProcessNew"/>
    <dgm:cxn modelId="{C836CA88-D8D7-4442-B989-C65FAEB17B8B}" srcId="{613D189B-AA49-4F5C-A100-7CE5AEE84FD1}" destId="{BDFC8C7C-B644-4148-A6BE-04138CBD5DBC}" srcOrd="4" destOrd="0" parTransId="{80109450-88AE-48A3-8995-173CD985104B}" sibTransId="{390C4EEA-EDAD-41EB-B3E8-5E8F3A812372}"/>
    <dgm:cxn modelId="{74F0E089-6331-4B93-84A7-358641FFF452}" type="presOf" srcId="{390C4EEA-EDAD-41EB-B3E8-5E8F3A812372}" destId="{E998F63F-AC95-4CE5-B54E-99C801A0BDBB}" srcOrd="1" destOrd="0" presId="urn:microsoft.com/office/officeart/2016/7/layout/RepeatingBendingProcessNew"/>
    <dgm:cxn modelId="{A3304790-1307-472F-974A-E4FFED8DB61F}" type="presOf" srcId="{9FFCD904-63EB-44E2-BBB7-5D85BF0189F6}" destId="{B9351472-15A5-4C7C-AA95-BAA201157E09}" srcOrd="1" destOrd="0" presId="urn:microsoft.com/office/officeart/2016/7/layout/RepeatingBendingProcessNew"/>
    <dgm:cxn modelId="{55A3DF90-2E7F-4121-97FD-5867D0DD3F32}" type="presOf" srcId="{323DE7BC-FD01-45C4-B01C-17D44DBB6EA0}" destId="{25815023-CE5C-4581-B032-A125904188CE}" srcOrd="0" destOrd="0" presId="urn:microsoft.com/office/officeart/2016/7/layout/RepeatingBendingProcessNew"/>
    <dgm:cxn modelId="{4B7BA7A6-9DB6-4738-AB46-C86D2A2E849B}" type="presOf" srcId="{1093E75A-AF83-4513-9E42-FDFD9CCCF7E0}" destId="{2E04E7A6-23CE-4350-88CD-6C5497CF5C3F}" srcOrd="0" destOrd="0" presId="urn:microsoft.com/office/officeart/2016/7/layout/RepeatingBendingProcessNew"/>
    <dgm:cxn modelId="{BDDBFCB1-DDA3-4A57-88D0-6747C3C5E606}" type="presOf" srcId="{9FFCD904-63EB-44E2-BBB7-5D85BF0189F6}" destId="{48D76BD1-F88A-4205-A646-3EFB9397E4C3}" srcOrd="0" destOrd="0" presId="urn:microsoft.com/office/officeart/2016/7/layout/RepeatingBendingProcessNew"/>
    <dgm:cxn modelId="{9FEC99C0-EAF5-47E0-9071-354C598EAC51}" type="presOf" srcId="{390C4EEA-EDAD-41EB-B3E8-5E8F3A812372}" destId="{3525A5F0-67A9-479D-9913-5295AF667241}" srcOrd="0" destOrd="0" presId="urn:microsoft.com/office/officeart/2016/7/layout/RepeatingBendingProcessNew"/>
    <dgm:cxn modelId="{5E3A35C1-AF62-4713-B53D-88C7F241E7D7}" type="presOf" srcId="{BDFC8C7C-B644-4148-A6BE-04138CBD5DBC}" destId="{B4730611-3973-4C64-A433-F1AC89204754}" srcOrd="0" destOrd="0" presId="urn:microsoft.com/office/officeart/2016/7/layout/RepeatingBendingProcessNew"/>
    <dgm:cxn modelId="{C08F35C7-1756-4E2A-A622-906C2098D433}" srcId="{613D189B-AA49-4F5C-A100-7CE5AEE84FD1}" destId="{1093E75A-AF83-4513-9E42-FDFD9CCCF7E0}" srcOrd="0" destOrd="0" parTransId="{FBDEA568-27D3-4544-BA7C-96F6E96651A4}" sibTransId="{323DE7BC-FD01-45C4-B01C-17D44DBB6EA0}"/>
    <dgm:cxn modelId="{AAA819D4-24C1-48F7-B4D6-2A8D762855A2}" type="presOf" srcId="{8B2A24E1-B083-46A2-B28C-3BA38BAD697F}" destId="{A54AAD0B-FF15-434E-85C6-D6974645BBFE}" srcOrd="1" destOrd="0" presId="urn:microsoft.com/office/officeart/2016/7/layout/RepeatingBendingProcessNew"/>
    <dgm:cxn modelId="{1962CEF0-8117-472E-A5DA-33B0F3746125}" srcId="{613D189B-AA49-4F5C-A100-7CE5AEE84FD1}" destId="{402462FD-B57D-4841-B4DE-0B3A082E8EFE}" srcOrd="1" destOrd="0" parTransId="{2EAD56B8-3B83-4008-8C55-530AEA3C0454}" sibTransId="{8B2A24E1-B083-46A2-B28C-3BA38BAD697F}"/>
    <dgm:cxn modelId="{4DB754A1-2914-4981-B629-A91C0F11F490}" type="presParOf" srcId="{CD041961-0B84-4836-A95D-D631575AAA1C}" destId="{2E04E7A6-23CE-4350-88CD-6C5497CF5C3F}" srcOrd="0" destOrd="0" presId="urn:microsoft.com/office/officeart/2016/7/layout/RepeatingBendingProcessNew"/>
    <dgm:cxn modelId="{C5C233F9-AB74-457C-A85C-25851F6A3BEE}" type="presParOf" srcId="{CD041961-0B84-4836-A95D-D631575AAA1C}" destId="{25815023-CE5C-4581-B032-A125904188CE}" srcOrd="1" destOrd="0" presId="urn:microsoft.com/office/officeart/2016/7/layout/RepeatingBendingProcessNew"/>
    <dgm:cxn modelId="{18B8BEAA-728A-4A3A-AC18-F3D2FDD143F7}" type="presParOf" srcId="{25815023-CE5C-4581-B032-A125904188CE}" destId="{766EBC67-A8C0-410B-A345-9E4989BE2C73}" srcOrd="0" destOrd="0" presId="urn:microsoft.com/office/officeart/2016/7/layout/RepeatingBendingProcessNew"/>
    <dgm:cxn modelId="{47DD53F1-B39B-4071-8437-51614B5CEDB7}" type="presParOf" srcId="{CD041961-0B84-4836-A95D-D631575AAA1C}" destId="{EF809890-D7AB-430E-9D78-8D306B672E22}" srcOrd="2" destOrd="0" presId="urn:microsoft.com/office/officeart/2016/7/layout/RepeatingBendingProcessNew"/>
    <dgm:cxn modelId="{5C90DAC1-368C-4A86-9D78-8753A6D64B0B}" type="presParOf" srcId="{CD041961-0B84-4836-A95D-D631575AAA1C}" destId="{37D3DBCA-41B6-48A5-858D-D2782865FD3E}" srcOrd="3" destOrd="0" presId="urn:microsoft.com/office/officeart/2016/7/layout/RepeatingBendingProcessNew"/>
    <dgm:cxn modelId="{C71F56F0-45E3-42E8-B9BF-69043F0C06A2}" type="presParOf" srcId="{37D3DBCA-41B6-48A5-858D-D2782865FD3E}" destId="{A54AAD0B-FF15-434E-85C6-D6974645BBFE}" srcOrd="0" destOrd="0" presId="urn:microsoft.com/office/officeart/2016/7/layout/RepeatingBendingProcessNew"/>
    <dgm:cxn modelId="{36FA880B-64BA-4C28-A4E0-F9D2F4A30E42}" type="presParOf" srcId="{CD041961-0B84-4836-A95D-D631575AAA1C}" destId="{C0BA10E0-AC68-40E5-830C-FE1EDE65335A}" srcOrd="4" destOrd="0" presId="urn:microsoft.com/office/officeart/2016/7/layout/RepeatingBendingProcessNew"/>
    <dgm:cxn modelId="{908E5EDB-6D16-48F3-B4CE-E3E7E76290A3}" type="presParOf" srcId="{CD041961-0B84-4836-A95D-D631575AAA1C}" destId="{48D76BD1-F88A-4205-A646-3EFB9397E4C3}" srcOrd="5" destOrd="0" presId="urn:microsoft.com/office/officeart/2016/7/layout/RepeatingBendingProcessNew"/>
    <dgm:cxn modelId="{7176E66B-2544-4537-B067-550BC4F7F9AE}" type="presParOf" srcId="{48D76BD1-F88A-4205-A646-3EFB9397E4C3}" destId="{B9351472-15A5-4C7C-AA95-BAA201157E09}" srcOrd="0" destOrd="0" presId="urn:microsoft.com/office/officeart/2016/7/layout/RepeatingBendingProcessNew"/>
    <dgm:cxn modelId="{227A720D-8E52-4033-8612-A7C9331C9A6A}" type="presParOf" srcId="{CD041961-0B84-4836-A95D-D631575AAA1C}" destId="{D4F52E44-ED95-4614-B189-CC88546B1D80}" srcOrd="6" destOrd="0" presId="urn:microsoft.com/office/officeart/2016/7/layout/RepeatingBendingProcessNew"/>
    <dgm:cxn modelId="{0493D74D-BF9A-4181-B5F9-8E758E99C4D5}" type="presParOf" srcId="{CD041961-0B84-4836-A95D-D631575AAA1C}" destId="{F332B608-0D4F-4B0C-94F6-B2E5C6C3BC3F}" srcOrd="7" destOrd="0" presId="urn:microsoft.com/office/officeart/2016/7/layout/RepeatingBendingProcessNew"/>
    <dgm:cxn modelId="{843AF9DF-F097-4240-87BD-36CA3373E531}" type="presParOf" srcId="{F332B608-0D4F-4B0C-94F6-B2E5C6C3BC3F}" destId="{ADFABECC-304C-46AD-BF76-04F98633D0A7}" srcOrd="0" destOrd="0" presId="urn:microsoft.com/office/officeart/2016/7/layout/RepeatingBendingProcessNew"/>
    <dgm:cxn modelId="{5D4D0574-2D51-406A-81A1-E8E81AD9CD4D}" type="presParOf" srcId="{CD041961-0B84-4836-A95D-D631575AAA1C}" destId="{B4730611-3973-4C64-A433-F1AC89204754}" srcOrd="8" destOrd="0" presId="urn:microsoft.com/office/officeart/2016/7/layout/RepeatingBendingProcessNew"/>
    <dgm:cxn modelId="{0B114184-6508-4443-995B-23FB3A64E6D9}" type="presParOf" srcId="{CD041961-0B84-4836-A95D-D631575AAA1C}" destId="{3525A5F0-67A9-479D-9913-5295AF667241}" srcOrd="9" destOrd="0" presId="urn:microsoft.com/office/officeart/2016/7/layout/RepeatingBendingProcessNew"/>
    <dgm:cxn modelId="{7031EF2C-9C90-420D-A69E-837D113DABB2}" type="presParOf" srcId="{3525A5F0-67A9-479D-9913-5295AF667241}" destId="{E998F63F-AC95-4CE5-B54E-99C801A0BDBB}" srcOrd="0" destOrd="0" presId="urn:microsoft.com/office/officeart/2016/7/layout/RepeatingBendingProcessNew"/>
    <dgm:cxn modelId="{59760474-AB98-4176-A5B7-D4881ADB7316}" type="presParOf" srcId="{CD041961-0B84-4836-A95D-D631575AAA1C}" destId="{6DC27F92-13BA-47E1-990F-2AFB804971FB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964792-7DEE-4596-A814-91416BAF58F0}" type="doc">
      <dgm:prSet loTypeId="urn:microsoft.com/office/officeart/2016/7/layout/RepeatingBendingProcessNew" loCatId="process" qsTypeId="urn:microsoft.com/office/officeart/2005/8/quickstyle/simple1#8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FCEB2AA-DBD0-4A50-A410-7501D29B4722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Both Catholic and COE religions will look at the family's attendance and commitment, since the child was seven years old.</a:t>
          </a:r>
          <a:endParaRPr lang="en-US" sz="1800" b="1" dirty="0">
            <a:solidFill>
              <a:schemeClr val="tx1"/>
            </a:solidFill>
          </a:endParaRPr>
        </a:p>
      </dgm:t>
    </dgm:pt>
    <dgm:pt modelId="{9CA42C08-80D3-470E-9764-70CF8350F7A4}" type="parTrans" cxnId="{8CFAC1DA-9C8E-4B88-A72B-000B4C366039}">
      <dgm:prSet/>
      <dgm:spPr/>
      <dgm:t>
        <a:bodyPr/>
        <a:lstStyle/>
        <a:p>
          <a:endParaRPr lang="en-US"/>
        </a:p>
      </dgm:t>
    </dgm:pt>
    <dgm:pt modelId="{0576CD94-DC5C-45CA-8769-EA478B096FB7}" type="sibTrans" cxnId="{8CFAC1DA-9C8E-4B88-A72B-000B4C366039}">
      <dgm:prSet/>
      <dgm:spPr/>
      <dgm:t>
        <a:bodyPr/>
        <a:lstStyle/>
        <a:p>
          <a:endParaRPr lang="en-US"/>
        </a:p>
      </dgm:t>
    </dgm:pt>
    <dgm:pt modelId="{40ED7D59-FC5A-442D-A5E9-57A23D59372C}">
      <dgm:prSet custT="1"/>
      <dgm:spPr>
        <a:solidFill>
          <a:schemeClr val="accent6"/>
        </a:solidFill>
      </dgm:spPr>
      <dgm:t>
        <a:bodyPr/>
        <a:lstStyle/>
        <a:p>
          <a:r>
            <a:rPr lang="en-GB" sz="2400" b="0" dirty="0">
              <a:solidFill>
                <a:schemeClr val="tx1"/>
              </a:solidFill>
            </a:rPr>
            <a:t>The schools will want original documents (no photocopies)</a:t>
          </a:r>
          <a:endParaRPr lang="en-US" sz="2400" b="0" dirty="0">
            <a:solidFill>
              <a:schemeClr val="tx1"/>
            </a:solidFill>
          </a:endParaRPr>
        </a:p>
      </dgm:t>
    </dgm:pt>
    <dgm:pt modelId="{4101671A-6110-42E5-A60C-075261B1E993}" type="parTrans" cxnId="{1ADD82E4-852C-4018-B676-B09559069177}">
      <dgm:prSet/>
      <dgm:spPr/>
      <dgm:t>
        <a:bodyPr/>
        <a:lstStyle/>
        <a:p>
          <a:endParaRPr lang="en-US"/>
        </a:p>
      </dgm:t>
    </dgm:pt>
    <dgm:pt modelId="{D3DFAB35-CF8D-428E-8D97-80E037F90005}" type="sibTrans" cxnId="{1ADD82E4-852C-4018-B676-B09559069177}">
      <dgm:prSet/>
      <dgm:spPr/>
      <dgm:t>
        <a:bodyPr/>
        <a:lstStyle/>
        <a:p>
          <a:endParaRPr lang="en-US"/>
        </a:p>
      </dgm:t>
    </dgm:pt>
    <dgm:pt modelId="{3643100E-1EA1-492A-9838-6A7C840EC836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>
              <a:solidFill>
                <a:schemeClr val="tx1"/>
              </a:solidFill>
            </a:rPr>
            <a:t>The school will take copies and stamp on the copies;  they have seen the original documents</a:t>
          </a:r>
        </a:p>
        <a:p>
          <a:r>
            <a:rPr lang="en-GB" sz="2000" b="1" dirty="0">
              <a:solidFill>
                <a:schemeClr val="tx1"/>
              </a:solidFill>
            </a:rPr>
            <a:t>Ref Number of CAF application on SIF form.</a:t>
          </a:r>
          <a:endParaRPr lang="en-US" sz="2000" b="1" dirty="0">
            <a:solidFill>
              <a:schemeClr val="tx1"/>
            </a:solidFill>
          </a:endParaRPr>
        </a:p>
      </dgm:t>
    </dgm:pt>
    <dgm:pt modelId="{B4C671AE-F19D-4EF4-A649-399E5A26E9A6}" type="parTrans" cxnId="{15DA1EA4-D65E-4507-A42B-98329909A269}">
      <dgm:prSet/>
      <dgm:spPr/>
      <dgm:t>
        <a:bodyPr/>
        <a:lstStyle/>
        <a:p>
          <a:endParaRPr lang="en-US"/>
        </a:p>
      </dgm:t>
    </dgm:pt>
    <dgm:pt modelId="{90738B95-43A4-4340-ACC3-CEECFBBDAEB1}" type="sibTrans" cxnId="{15DA1EA4-D65E-4507-A42B-98329909A269}">
      <dgm:prSet/>
      <dgm:spPr/>
      <dgm:t>
        <a:bodyPr/>
        <a:lstStyle/>
        <a:p>
          <a:endParaRPr lang="en-US"/>
        </a:p>
      </dgm:t>
    </dgm:pt>
    <dgm:pt modelId="{01144BEB-284C-4A7C-9882-3E02538F40B5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If there are any mitigating circumstances around the commitment to the faith, then this is where you would submit it, signed and supported by a professional person</a:t>
          </a:r>
          <a:r>
            <a:rPr lang="en-GB" sz="1600" b="1" dirty="0"/>
            <a:t>.</a:t>
          </a:r>
          <a:endParaRPr lang="en-US" sz="1600" b="1" dirty="0"/>
        </a:p>
      </dgm:t>
    </dgm:pt>
    <dgm:pt modelId="{849D7487-9118-4846-A709-C0DD08FA974C}" type="parTrans" cxnId="{A6FE4375-C8ED-44FB-8401-26C3C7EE9C4B}">
      <dgm:prSet/>
      <dgm:spPr/>
      <dgm:t>
        <a:bodyPr/>
        <a:lstStyle/>
        <a:p>
          <a:endParaRPr lang="en-US"/>
        </a:p>
      </dgm:t>
    </dgm:pt>
    <dgm:pt modelId="{98F8FE43-70B6-4415-B4B2-D84635A68B57}" type="sibTrans" cxnId="{A6FE4375-C8ED-44FB-8401-26C3C7EE9C4B}">
      <dgm:prSet/>
      <dgm:spPr/>
      <dgm:t>
        <a:bodyPr/>
        <a:lstStyle/>
        <a:p>
          <a:endParaRPr lang="en-US"/>
        </a:p>
      </dgm:t>
    </dgm:pt>
    <dgm:pt modelId="{4E6BEC39-C39F-4847-857A-2806A02FA505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Some very over sub scribed schools may ask for the baptism certificate of one parent.</a:t>
          </a:r>
        </a:p>
      </dgm:t>
    </dgm:pt>
    <dgm:pt modelId="{42FA0E9F-DE18-49D6-AB25-B8710878BF39}" type="parTrans" cxnId="{9743F4D2-4223-46D6-8A65-1C6DC756678A}">
      <dgm:prSet/>
      <dgm:spPr/>
      <dgm:t>
        <a:bodyPr/>
        <a:lstStyle/>
        <a:p>
          <a:endParaRPr lang="en-GB"/>
        </a:p>
      </dgm:t>
    </dgm:pt>
    <dgm:pt modelId="{D72233B7-90ED-4C64-A2DB-32A051696C88}" type="sibTrans" cxnId="{9743F4D2-4223-46D6-8A65-1C6DC756678A}">
      <dgm:prSet/>
      <dgm:spPr/>
      <dgm:t>
        <a:bodyPr/>
        <a:lstStyle/>
        <a:p>
          <a:endParaRPr lang="en-GB"/>
        </a:p>
      </dgm:t>
    </dgm:pt>
    <dgm:pt modelId="{06B08836-60DA-4456-8601-632395CAA5BB}">
      <dgm:prSet phldrT="[Text]" phldr="0" custT="1"/>
      <dgm:spPr/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Child’s </a:t>
          </a:r>
          <a:r>
            <a:rPr lang="en-GB" sz="2400" b="1" dirty="0" err="1">
              <a:solidFill>
                <a:schemeClr val="tx1"/>
              </a:solidFill>
            </a:rPr>
            <a:t>Baptisum</a:t>
          </a:r>
          <a:r>
            <a:rPr lang="en-GB" sz="2400" b="1" dirty="0">
              <a:solidFill>
                <a:schemeClr val="tx1"/>
              </a:solidFill>
            </a:rPr>
            <a:t> certificate. Letter of commitment to the faith by the priest / faith leader</a:t>
          </a:r>
        </a:p>
      </dgm:t>
    </dgm:pt>
    <dgm:pt modelId="{7F86A48E-4AE8-447E-BA73-480D0A995EAF}" type="parTrans" cxnId="{3A48366E-ACD2-45A1-BF3A-BB1629B09DD3}">
      <dgm:prSet/>
      <dgm:spPr/>
      <dgm:t>
        <a:bodyPr/>
        <a:lstStyle/>
        <a:p>
          <a:endParaRPr lang="en-GB"/>
        </a:p>
      </dgm:t>
    </dgm:pt>
    <dgm:pt modelId="{26AF40C1-A3A5-46D0-A885-F20DC4BC5765}" type="sibTrans" cxnId="{3A48366E-ACD2-45A1-BF3A-BB1629B09DD3}">
      <dgm:prSet/>
      <dgm:spPr/>
      <dgm:t>
        <a:bodyPr/>
        <a:lstStyle/>
        <a:p>
          <a:endParaRPr lang="en-GB"/>
        </a:p>
      </dgm:t>
    </dgm:pt>
    <dgm:pt modelId="{82673B57-3767-4251-8820-46E66DCDBF79}" type="pres">
      <dgm:prSet presAssocID="{32964792-7DEE-4596-A814-91416BAF58F0}" presName="Name0" presStyleCnt="0">
        <dgm:presLayoutVars>
          <dgm:dir/>
          <dgm:resizeHandles val="exact"/>
        </dgm:presLayoutVars>
      </dgm:prSet>
      <dgm:spPr/>
    </dgm:pt>
    <dgm:pt modelId="{CBBA048A-29D0-4513-9ED9-97FDB8C12F1D}" type="pres">
      <dgm:prSet presAssocID="{0FCEB2AA-DBD0-4A50-A410-7501D29B4722}" presName="node" presStyleLbl="node1" presStyleIdx="0" presStyleCnt="6">
        <dgm:presLayoutVars>
          <dgm:bulletEnabled val="1"/>
        </dgm:presLayoutVars>
      </dgm:prSet>
      <dgm:spPr/>
    </dgm:pt>
    <dgm:pt modelId="{50AEFE9F-EA8A-4A44-A5EC-EEA465338927}" type="pres">
      <dgm:prSet presAssocID="{0576CD94-DC5C-45CA-8769-EA478B096FB7}" presName="sibTrans" presStyleLbl="sibTrans1D1" presStyleIdx="0" presStyleCnt="5"/>
      <dgm:spPr/>
    </dgm:pt>
    <dgm:pt modelId="{35DF5E3A-DA6F-46DB-8490-3FA53A4956E0}" type="pres">
      <dgm:prSet presAssocID="{0576CD94-DC5C-45CA-8769-EA478B096FB7}" presName="connectorText" presStyleLbl="sibTrans1D1" presStyleIdx="0" presStyleCnt="5"/>
      <dgm:spPr/>
    </dgm:pt>
    <dgm:pt modelId="{21CB6DB9-82AA-4EED-9CBF-0076413F1D77}" type="pres">
      <dgm:prSet presAssocID="{40ED7D59-FC5A-442D-A5E9-57A23D59372C}" presName="node" presStyleLbl="node1" presStyleIdx="1" presStyleCnt="6">
        <dgm:presLayoutVars>
          <dgm:bulletEnabled val="1"/>
        </dgm:presLayoutVars>
      </dgm:prSet>
      <dgm:spPr/>
    </dgm:pt>
    <dgm:pt modelId="{DB5191EE-54CD-4A30-9FBF-0754EC6787C9}" type="pres">
      <dgm:prSet presAssocID="{D3DFAB35-CF8D-428E-8D97-80E037F90005}" presName="sibTrans" presStyleLbl="sibTrans1D1" presStyleIdx="1" presStyleCnt="5"/>
      <dgm:spPr/>
    </dgm:pt>
    <dgm:pt modelId="{A48DC640-5624-47A8-965D-0968561FE350}" type="pres">
      <dgm:prSet presAssocID="{D3DFAB35-CF8D-428E-8D97-80E037F90005}" presName="connectorText" presStyleLbl="sibTrans1D1" presStyleIdx="1" presStyleCnt="5"/>
      <dgm:spPr/>
    </dgm:pt>
    <dgm:pt modelId="{30764128-EBAA-413E-A906-028C787F9936}" type="pres">
      <dgm:prSet presAssocID="{06B08836-60DA-4456-8601-632395CAA5BB}" presName="node" presStyleLbl="node1" presStyleIdx="2" presStyleCnt="6">
        <dgm:presLayoutVars>
          <dgm:bulletEnabled val="1"/>
        </dgm:presLayoutVars>
      </dgm:prSet>
      <dgm:spPr/>
    </dgm:pt>
    <dgm:pt modelId="{B5CC34CC-73E8-465A-888C-3D0F5192DA3C}" type="pres">
      <dgm:prSet presAssocID="{26AF40C1-A3A5-46D0-A885-F20DC4BC5765}" presName="sibTrans" presStyleLbl="sibTrans1D1" presStyleIdx="2" presStyleCnt="5"/>
      <dgm:spPr/>
    </dgm:pt>
    <dgm:pt modelId="{45884463-1A5E-4A05-9374-7EB7E380FEB8}" type="pres">
      <dgm:prSet presAssocID="{26AF40C1-A3A5-46D0-A885-F20DC4BC5765}" presName="connectorText" presStyleLbl="sibTrans1D1" presStyleIdx="2" presStyleCnt="5"/>
      <dgm:spPr/>
    </dgm:pt>
    <dgm:pt modelId="{3E158913-65D3-4A81-8590-87BA311C11CF}" type="pres">
      <dgm:prSet presAssocID="{3643100E-1EA1-492A-9838-6A7C840EC836}" presName="node" presStyleLbl="node1" presStyleIdx="3" presStyleCnt="6">
        <dgm:presLayoutVars>
          <dgm:bulletEnabled val="1"/>
        </dgm:presLayoutVars>
      </dgm:prSet>
      <dgm:spPr/>
    </dgm:pt>
    <dgm:pt modelId="{C3F66B81-55BD-457A-9796-F289EF680CDE}" type="pres">
      <dgm:prSet presAssocID="{90738B95-43A4-4340-ACC3-CEECFBBDAEB1}" presName="sibTrans" presStyleLbl="sibTrans1D1" presStyleIdx="3" presStyleCnt="5"/>
      <dgm:spPr/>
    </dgm:pt>
    <dgm:pt modelId="{04B2BAFC-F2B6-48D4-89ED-C3ADE55D3E01}" type="pres">
      <dgm:prSet presAssocID="{90738B95-43A4-4340-ACC3-CEECFBBDAEB1}" presName="connectorText" presStyleLbl="sibTrans1D1" presStyleIdx="3" presStyleCnt="5"/>
      <dgm:spPr/>
    </dgm:pt>
    <dgm:pt modelId="{FF247DCE-DBDC-4396-8A7E-353482C5DB46}" type="pres">
      <dgm:prSet presAssocID="{01144BEB-284C-4A7C-9882-3E02538F40B5}" presName="node" presStyleLbl="node1" presStyleIdx="4" presStyleCnt="6">
        <dgm:presLayoutVars>
          <dgm:bulletEnabled val="1"/>
        </dgm:presLayoutVars>
      </dgm:prSet>
      <dgm:spPr/>
    </dgm:pt>
    <dgm:pt modelId="{7F997730-2AC0-4EBE-A6ED-6B4F18BD133B}" type="pres">
      <dgm:prSet presAssocID="{98F8FE43-70B6-4415-B4B2-D84635A68B57}" presName="sibTrans" presStyleLbl="sibTrans1D1" presStyleIdx="4" presStyleCnt="5"/>
      <dgm:spPr/>
    </dgm:pt>
    <dgm:pt modelId="{11881696-79B0-460B-BA30-F68F4A1F03F2}" type="pres">
      <dgm:prSet presAssocID="{98F8FE43-70B6-4415-B4B2-D84635A68B57}" presName="connectorText" presStyleLbl="sibTrans1D1" presStyleIdx="4" presStyleCnt="5"/>
      <dgm:spPr/>
    </dgm:pt>
    <dgm:pt modelId="{C75E8053-A7B2-493A-9D99-1FFA75F890C8}" type="pres">
      <dgm:prSet presAssocID="{4E6BEC39-C39F-4847-857A-2806A02FA505}" presName="node" presStyleLbl="node1" presStyleIdx="5" presStyleCnt="6">
        <dgm:presLayoutVars>
          <dgm:bulletEnabled val="1"/>
        </dgm:presLayoutVars>
      </dgm:prSet>
      <dgm:spPr/>
    </dgm:pt>
  </dgm:ptLst>
  <dgm:cxnLst>
    <dgm:cxn modelId="{7B1AE500-F0A3-48C2-BF7C-38502426272F}" type="presOf" srcId="{26AF40C1-A3A5-46D0-A885-F20DC4BC5765}" destId="{B5CC34CC-73E8-465A-888C-3D0F5192DA3C}" srcOrd="0" destOrd="0" presId="urn:microsoft.com/office/officeart/2016/7/layout/RepeatingBendingProcessNew"/>
    <dgm:cxn modelId="{906BA90A-E7FC-421E-AE2F-A3885CF767D2}" type="presOf" srcId="{01144BEB-284C-4A7C-9882-3E02538F40B5}" destId="{FF247DCE-DBDC-4396-8A7E-353482C5DB46}" srcOrd="0" destOrd="0" presId="urn:microsoft.com/office/officeart/2016/7/layout/RepeatingBendingProcessNew"/>
    <dgm:cxn modelId="{0C651214-1DDB-4E62-AA75-F9E14093808C}" type="presOf" srcId="{D3DFAB35-CF8D-428E-8D97-80E037F90005}" destId="{DB5191EE-54CD-4A30-9FBF-0754EC6787C9}" srcOrd="0" destOrd="0" presId="urn:microsoft.com/office/officeart/2016/7/layout/RepeatingBendingProcessNew"/>
    <dgm:cxn modelId="{9A58B52A-6749-4E56-921A-F172CCF16680}" type="presOf" srcId="{06B08836-60DA-4456-8601-632395CAA5BB}" destId="{30764128-EBAA-413E-A906-028C787F9936}" srcOrd="0" destOrd="0" presId="urn:microsoft.com/office/officeart/2016/7/layout/RepeatingBendingProcessNew"/>
    <dgm:cxn modelId="{E77F6648-2502-44E5-BC40-17A02291F1C3}" type="presOf" srcId="{0576CD94-DC5C-45CA-8769-EA478B096FB7}" destId="{50AEFE9F-EA8A-4A44-A5EC-EEA465338927}" srcOrd="0" destOrd="0" presId="urn:microsoft.com/office/officeart/2016/7/layout/RepeatingBendingProcessNew"/>
    <dgm:cxn modelId="{3A48366E-ACD2-45A1-BF3A-BB1629B09DD3}" srcId="{32964792-7DEE-4596-A814-91416BAF58F0}" destId="{06B08836-60DA-4456-8601-632395CAA5BB}" srcOrd="2" destOrd="0" parTransId="{7F86A48E-4AE8-447E-BA73-480D0A995EAF}" sibTransId="{26AF40C1-A3A5-46D0-A885-F20DC4BC5765}"/>
    <dgm:cxn modelId="{C5940752-6A78-4119-85A9-9E74D790B4D5}" type="presOf" srcId="{32964792-7DEE-4596-A814-91416BAF58F0}" destId="{82673B57-3767-4251-8820-46E66DCDBF79}" srcOrd="0" destOrd="0" presId="urn:microsoft.com/office/officeart/2016/7/layout/RepeatingBendingProcessNew"/>
    <dgm:cxn modelId="{A6FE4375-C8ED-44FB-8401-26C3C7EE9C4B}" srcId="{32964792-7DEE-4596-A814-91416BAF58F0}" destId="{01144BEB-284C-4A7C-9882-3E02538F40B5}" srcOrd="4" destOrd="0" parTransId="{849D7487-9118-4846-A709-C0DD08FA974C}" sibTransId="{98F8FE43-70B6-4415-B4B2-D84635A68B57}"/>
    <dgm:cxn modelId="{5A87BF8C-227F-4E38-99FB-D82EF5B5C1B8}" type="presOf" srcId="{90738B95-43A4-4340-ACC3-CEECFBBDAEB1}" destId="{04B2BAFC-F2B6-48D4-89ED-C3ADE55D3E01}" srcOrd="1" destOrd="0" presId="urn:microsoft.com/office/officeart/2016/7/layout/RepeatingBendingProcessNew"/>
    <dgm:cxn modelId="{15DA1EA4-D65E-4507-A42B-98329909A269}" srcId="{32964792-7DEE-4596-A814-91416BAF58F0}" destId="{3643100E-1EA1-492A-9838-6A7C840EC836}" srcOrd="3" destOrd="0" parTransId="{B4C671AE-F19D-4EF4-A649-399E5A26E9A6}" sibTransId="{90738B95-43A4-4340-ACC3-CEECFBBDAEB1}"/>
    <dgm:cxn modelId="{80F0CAAE-266B-4B2D-B7D1-00A50649F64D}" type="presOf" srcId="{3643100E-1EA1-492A-9838-6A7C840EC836}" destId="{3E158913-65D3-4A81-8590-87BA311C11CF}" srcOrd="0" destOrd="0" presId="urn:microsoft.com/office/officeart/2016/7/layout/RepeatingBendingProcessNew"/>
    <dgm:cxn modelId="{93B815B3-BB41-4832-9017-6AC586CE797A}" type="presOf" srcId="{90738B95-43A4-4340-ACC3-CEECFBBDAEB1}" destId="{C3F66B81-55BD-457A-9796-F289EF680CDE}" srcOrd="0" destOrd="0" presId="urn:microsoft.com/office/officeart/2016/7/layout/RepeatingBendingProcessNew"/>
    <dgm:cxn modelId="{1E02DDC1-B3BB-48FB-9343-CFD0B6B2EF53}" type="presOf" srcId="{4E6BEC39-C39F-4847-857A-2806A02FA505}" destId="{C75E8053-A7B2-493A-9D99-1FFA75F890C8}" srcOrd="0" destOrd="0" presId="urn:microsoft.com/office/officeart/2016/7/layout/RepeatingBendingProcessNew"/>
    <dgm:cxn modelId="{9743F4D2-4223-46D6-8A65-1C6DC756678A}" srcId="{32964792-7DEE-4596-A814-91416BAF58F0}" destId="{4E6BEC39-C39F-4847-857A-2806A02FA505}" srcOrd="5" destOrd="0" parTransId="{42FA0E9F-DE18-49D6-AB25-B8710878BF39}" sibTransId="{D72233B7-90ED-4C64-A2DB-32A051696C88}"/>
    <dgm:cxn modelId="{8CFAC1DA-9C8E-4B88-A72B-000B4C366039}" srcId="{32964792-7DEE-4596-A814-91416BAF58F0}" destId="{0FCEB2AA-DBD0-4A50-A410-7501D29B4722}" srcOrd="0" destOrd="0" parTransId="{9CA42C08-80D3-470E-9764-70CF8350F7A4}" sibTransId="{0576CD94-DC5C-45CA-8769-EA478B096FB7}"/>
    <dgm:cxn modelId="{510DD4DA-86E9-425E-98D2-0280F8EF82CE}" type="presOf" srcId="{98F8FE43-70B6-4415-B4B2-D84635A68B57}" destId="{7F997730-2AC0-4EBE-A6ED-6B4F18BD133B}" srcOrd="0" destOrd="0" presId="urn:microsoft.com/office/officeart/2016/7/layout/RepeatingBendingProcessNew"/>
    <dgm:cxn modelId="{1ADD82E4-852C-4018-B676-B09559069177}" srcId="{32964792-7DEE-4596-A814-91416BAF58F0}" destId="{40ED7D59-FC5A-442D-A5E9-57A23D59372C}" srcOrd="1" destOrd="0" parTransId="{4101671A-6110-42E5-A60C-075261B1E993}" sibTransId="{D3DFAB35-CF8D-428E-8D97-80E037F90005}"/>
    <dgm:cxn modelId="{BFCD5AE8-E544-4348-9F55-764ED40CA790}" type="presOf" srcId="{0FCEB2AA-DBD0-4A50-A410-7501D29B4722}" destId="{CBBA048A-29D0-4513-9ED9-97FDB8C12F1D}" srcOrd="0" destOrd="0" presId="urn:microsoft.com/office/officeart/2016/7/layout/RepeatingBendingProcessNew"/>
    <dgm:cxn modelId="{B45CFFEA-B7D4-4581-AD82-839340E3E9E5}" type="presOf" srcId="{0576CD94-DC5C-45CA-8769-EA478B096FB7}" destId="{35DF5E3A-DA6F-46DB-8490-3FA53A4956E0}" srcOrd="1" destOrd="0" presId="urn:microsoft.com/office/officeart/2016/7/layout/RepeatingBendingProcessNew"/>
    <dgm:cxn modelId="{104E2DEC-6E55-410E-9353-BCCFC689E581}" type="presOf" srcId="{40ED7D59-FC5A-442D-A5E9-57A23D59372C}" destId="{21CB6DB9-82AA-4EED-9CBF-0076413F1D77}" srcOrd="0" destOrd="0" presId="urn:microsoft.com/office/officeart/2016/7/layout/RepeatingBendingProcessNew"/>
    <dgm:cxn modelId="{08557AEC-7D00-468A-A4DE-CE8DEEC6631D}" type="presOf" srcId="{98F8FE43-70B6-4415-B4B2-D84635A68B57}" destId="{11881696-79B0-460B-BA30-F68F4A1F03F2}" srcOrd="1" destOrd="0" presId="urn:microsoft.com/office/officeart/2016/7/layout/RepeatingBendingProcessNew"/>
    <dgm:cxn modelId="{8FEA89F0-3AF0-475F-BDE9-D960FF723F22}" type="presOf" srcId="{26AF40C1-A3A5-46D0-A885-F20DC4BC5765}" destId="{45884463-1A5E-4A05-9374-7EB7E380FEB8}" srcOrd="1" destOrd="0" presId="urn:microsoft.com/office/officeart/2016/7/layout/RepeatingBendingProcessNew"/>
    <dgm:cxn modelId="{516B70FE-5524-4095-A6E1-02A83DC58C68}" type="presOf" srcId="{D3DFAB35-CF8D-428E-8D97-80E037F90005}" destId="{A48DC640-5624-47A8-965D-0968561FE350}" srcOrd="1" destOrd="0" presId="urn:microsoft.com/office/officeart/2016/7/layout/RepeatingBendingProcessNew"/>
    <dgm:cxn modelId="{C38C32EF-11E9-4ED8-961D-800A65D366F1}" type="presParOf" srcId="{82673B57-3767-4251-8820-46E66DCDBF79}" destId="{CBBA048A-29D0-4513-9ED9-97FDB8C12F1D}" srcOrd="0" destOrd="0" presId="urn:microsoft.com/office/officeart/2016/7/layout/RepeatingBendingProcessNew"/>
    <dgm:cxn modelId="{5F308719-8166-4A6A-B0A8-F21C4F39CCF7}" type="presParOf" srcId="{82673B57-3767-4251-8820-46E66DCDBF79}" destId="{50AEFE9F-EA8A-4A44-A5EC-EEA465338927}" srcOrd="1" destOrd="0" presId="urn:microsoft.com/office/officeart/2016/7/layout/RepeatingBendingProcessNew"/>
    <dgm:cxn modelId="{5197F682-EFD0-4983-A940-C3279B73F673}" type="presParOf" srcId="{50AEFE9F-EA8A-4A44-A5EC-EEA465338927}" destId="{35DF5E3A-DA6F-46DB-8490-3FA53A4956E0}" srcOrd="0" destOrd="0" presId="urn:microsoft.com/office/officeart/2016/7/layout/RepeatingBendingProcessNew"/>
    <dgm:cxn modelId="{FC8C3DB9-4CE9-45E1-8A43-14E18D98998B}" type="presParOf" srcId="{82673B57-3767-4251-8820-46E66DCDBF79}" destId="{21CB6DB9-82AA-4EED-9CBF-0076413F1D77}" srcOrd="2" destOrd="0" presId="urn:microsoft.com/office/officeart/2016/7/layout/RepeatingBendingProcessNew"/>
    <dgm:cxn modelId="{935E4868-7529-412B-B54C-7C1422A5DFD1}" type="presParOf" srcId="{82673B57-3767-4251-8820-46E66DCDBF79}" destId="{DB5191EE-54CD-4A30-9FBF-0754EC6787C9}" srcOrd="3" destOrd="0" presId="urn:microsoft.com/office/officeart/2016/7/layout/RepeatingBendingProcessNew"/>
    <dgm:cxn modelId="{0BB0FF36-5489-4A71-9423-8463A221F504}" type="presParOf" srcId="{DB5191EE-54CD-4A30-9FBF-0754EC6787C9}" destId="{A48DC640-5624-47A8-965D-0968561FE350}" srcOrd="0" destOrd="0" presId="urn:microsoft.com/office/officeart/2016/7/layout/RepeatingBendingProcessNew"/>
    <dgm:cxn modelId="{8C5CE59D-3692-4F5D-B19D-F5F503CCAB7B}" type="presParOf" srcId="{82673B57-3767-4251-8820-46E66DCDBF79}" destId="{30764128-EBAA-413E-A906-028C787F9936}" srcOrd="4" destOrd="0" presId="urn:microsoft.com/office/officeart/2016/7/layout/RepeatingBendingProcessNew"/>
    <dgm:cxn modelId="{A8C828CA-B9DE-4D66-9EAF-8E90EE5D5346}" type="presParOf" srcId="{82673B57-3767-4251-8820-46E66DCDBF79}" destId="{B5CC34CC-73E8-465A-888C-3D0F5192DA3C}" srcOrd="5" destOrd="0" presId="urn:microsoft.com/office/officeart/2016/7/layout/RepeatingBendingProcessNew"/>
    <dgm:cxn modelId="{E768BFFE-DFC6-429A-BBDE-3ACF039D1D58}" type="presParOf" srcId="{B5CC34CC-73E8-465A-888C-3D0F5192DA3C}" destId="{45884463-1A5E-4A05-9374-7EB7E380FEB8}" srcOrd="0" destOrd="0" presId="urn:microsoft.com/office/officeart/2016/7/layout/RepeatingBendingProcessNew"/>
    <dgm:cxn modelId="{E26D7BC8-28A4-4699-AD12-F71B93AF57EA}" type="presParOf" srcId="{82673B57-3767-4251-8820-46E66DCDBF79}" destId="{3E158913-65D3-4A81-8590-87BA311C11CF}" srcOrd="6" destOrd="0" presId="urn:microsoft.com/office/officeart/2016/7/layout/RepeatingBendingProcessNew"/>
    <dgm:cxn modelId="{FA3897C7-B649-4A12-A259-AB285363CCCC}" type="presParOf" srcId="{82673B57-3767-4251-8820-46E66DCDBF79}" destId="{C3F66B81-55BD-457A-9796-F289EF680CDE}" srcOrd="7" destOrd="0" presId="urn:microsoft.com/office/officeart/2016/7/layout/RepeatingBendingProcessNew"/>
    <dgm:cxn modelId="{9F31D89B-C9F5-4544-82FB-49002838AE02}" type="presParOf" srcId="{C3F66B81-55BD-457A-9796-F289EF680CDE}" destId="{04B2BAFC-F2B6-48D4-89ED-C3ADE55D3E01}" srcOrd="0" destOrd="0" presId="urn:microsoft.com/office/officeart/2016/7/layout/RepeatingBendingProcessNew"/>
    <dgm:cxn modelId="{B11457D6-FEA2-4324-AAAD-0C232C1A7B24}" type="presParOf" srcId="{82673B57-3767-4251-8820-46E66DCDBF79}" destId="{FF247DCE-DBDC-4396-8A7E-353482C5DB46}" srcOrd="8" destOrd="0" presId="urn:microsoft.com/office/officeart/2016/7/layout/RepeatingBendingProcessNew"/>
    <dgm:cxn modelId="{DF365840-483D-460F-AA04-71C70B967B49}" type="presParOf" srcId="{82673B57-3767-4251-8820-46E66DCDBF79}" destId="{7F997730-2AC0-4EBE-A6ED-6B4F18BD133B}" srcOrd="9" destOrd="0" presId="urn:microsoft.com/office/officeart/2016/7/layout/RepeatingBendingProcessNew"/>
    <dgm:cxn modelId="{C53C164D-B426-46A8-954F-AA6148071936}" type="presParOf" srcId="{7F997730-2AC0-4EBE-A6ED-6B4F18BD133B}" destId="{11881696-79B0-460B-BA30-F68F4A1F03F2}" srcOrd="0" destOrd="0" presId="urn:microsoft.com/office/officeart/2016/7/layout/RepeatingBendingProcessNew"/>
    <dgm:cxn modelId="{181B546A-7EC9-4518-9A56-890680DE4BFF}" type="presParOf" srcId="{82673B57-3767-4251-8820-46E66DCDBF79}" destId="{C75E8053-A7B2-493A-9D99-1FFA75F890C8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93F7CC7-920F-499E-AA71-A71DC1499A9E}" type="doc">
      <dgm:prSet loTypeId="urn:microsoft.com/office/officeart/2018/2/layout/IconVerticalSolidList" loCatId="icon" qsTypeId="urn:microsoft.com/office/officeart/2005/8/quickstyle/simple1#9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7CEEB44-26C5-496E-B81B-4F1742495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Although you may want to check out any previous Ofsted reports about the school, remember these can be very out of date – how is the school doing now?</a:t>
          </a:r>
        </a:p>
        <a:p>
          <a:pPr>
            <a:lnSpc>
              <a:spcPct val="100000"/>
            </a:lnSpc>
          </a:pP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Ask about Progress 8!</a:t>
          </a:r>
        </a:p>
      </dgm:t>
    </dgm:pt>
    <dgm:pt modelId="{AABC1E9E-8F1E-4E0E-85A0-411B3495D40B}" type="parTrans" cxnId="{8055E431-EF3B-44C1-A345-F59646BF2675}">
      <dgm:prSet/>
      <dgm:spPr/>
      <dgm:t>
        <a:bodyPr/>
        <a:lstStyle/>
        <a:p>
          <a:endParaRPr lang="en-US"/>
        </a:p>
      </dgm:t>
    </dgm:pt>
    <dgm:pt modelId="{39596C03-8840-458C-A2DE-93ED9330877E}" type="sibTrans" cxnId="{8055E431-EF3B-44C1-A345-F59646BF2675}">
      <dgm:prSet/>
      <dgm:spPr/>
      <dgm:t>
        <a:bodyPr/>
        <a:lstStyle/>
        <a:p>
          <a:endParaRPr lang="en-US"/>
        </a:p>
      </dgm:t>
    </dgm:pt>
    <dgm:pt modelId="{129F75C7-CA48-4A2B-98B4-88682F96701F}">
      <dgm:prSet custT="1"/>
      <dgm:spPr>
        <a:solidFill>
          <a:schemeClr val="accent6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Education should never be solely concerned with GCSE results – are the children you meet when you visit, happy, confident and proud of their school?</a:t>
          </a:r>
        </a:p>
        <a:p>
          <a:endParaRPr lang="en-US" sz="1100" dirty="0"/>
        </a:p>
      </dgm:t>
    </dgm:pt>
    <dgm:pt modelId="{FF26B4DB-8430-44AD-AE23-BF7DA1EE1C37}" type="parTrans" cxnId="{4E74A326-A716-4908-8EA6-75109FE8FF70}">
      <dgm:prSet/>
      <dgm:spPr/>
      <dgm:t>
        <a:bodyPr/>
        <a:lstStyle/>
        <a:p>
          <a:endParaRPr lang="en-US"/>
        </a:p>
      </dgm:t>
    </dgm:pt>
    <dgm:pt modelId="{2DF4FC57-AB48-4783-BF2F-3D0EE8CA8FA2}" type="sibTrans" cxnId="{4E74A326-A716-4908-8EA6-75109FE8FF70}">
      <dgm:prSet/>
      <dgm:spPr/>
      <dgm:t>
        <a:bodyPr/>
        <a:lstStyle/>
        <a:p>
          <a:endParaRPr lang="en-US"/>
        </a:p>
      </dgm:t>
    </dgm:pt>
    <dgm:pt modelId="{3D125EE4-68C0-4D04-8B72-EE81522A84C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Although modern facilities and buildings can be impressive, schools that are less well equipped can still be excellent and offer other important benefits</a:t>
          </a:r>
        </a:p>
      </dgm:t>
    </dgm:pt>
    <dgm:pt modelId="{A92DAEC7-FB31-40F8-9D82-3A0CA6822B27}" type="parTrans" cxnId="{EBF668D1-108C-4D62-B89D-8C2A06D0D036}">
      <dgm:prSet/>
      <dgm:spPr/>
      <dgm:t>
        <a:bodyPr/>
        <a:lstStyle/>
        <a:p>
          <a:endParaRPr lang="en-US"/>
        </a:p>
      </dgm:t>
    </dgm:pt>
    <dgm:pt modelId="{0154D6D7-B8D5-4605-BBF2-076AA1536A0D}" type="sibTrans" cxnId="{EBF668D1-108C-4D62-B89D-8C2A06D0D036}">
      <dgm:prSet/>
      <dgm:spPr/>
      <dgm:t>
        <a:bodyPr/>
        <a:lstStyle/>
        <a:p>
          <a:endParaRPr lang="en-US"/>
        </a:p>
      </dgm:t>
    </dgm:pt>
    <dgm:pt modelId="{5B445107-76D8-4371-8929-8B1263BA28F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…….once you have made your choices, its time to apply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!</a:t>
          </a:r>
        </a:p>
      </dgm:t>
    </dgm:pt>
    <dgm:pt modelId="{E0595684-A1AB-4EE5-8D8D-F42BBA831AC4}" type="parTrans" cxnId="{BD1AA1A2-5F90-49AC-AA7F-75983BB00294}">
      <dgm:prSet/>
      <dgm:spPr/>
      <dgm:t>
        <a:bodyPr/>
        <a:lstStyle/>
        <a:p>
          <a:endParaRPr lang="en-US"/>
        </a:p>
      </dgm:t>
    </dgm:pt>
    <dgm:pt modelId="{33B52CB4-DF13-4EBD-9354-0D45A0DA6F2D}" type="sibTrans" cxnId="{BD1AA1A2-5F90-49AC-AA7F-75983BB00294}">
      <dgm:prSet/>
      <dgm:spPr/>
      <dgm:t>
        <a:bodyPr/>
        <a:lstStyle/>
        <a:p>
          <a:endParaRPr lang="en-US"/>
        </a:p>
      </dgm:t>
    </dgm:pt>
    <dgm:pt modelId="{F16EE383-20BE-4109-8E9A-135945C656D1}" type="pres">
      <dgm:prSet presAssocID="{193F7CC7-920F-499E-AA71-A71DC1499A9E}" presName="root" presStyleCnt="0">
        <dgm:presLayoutVars>
          <dgm:dir/>
          <dgm:resizeHandles val="exact"/>
        </dgm:presLayoutVars>
      </dgm:prSet>
      <dgm:spPr/>
    </dgm:pt>
    <dgm:pt modelId="{26DA7BBA-800C-4BA3-AE79-41A43935AA40}" type="pres">
      <dgm:prSet presAssocID="{A7CEEB44-26C5-496E-B81B-4F1742495951}" presName="compNode" presStyleCnt="0"/>
      <dgm:spPr/>
    </dgm:pt>
    <dgm:pt modelId="{BE7672F9-B9D3-4AF7-B876-CCD1FDEA8552}" type="pres">
      <dgm:prSet presAssocID="{A7CEEB44-26C5-496E-B81B-4F1742495951}" presName="bgRect" presStyleLbl="bgShp" presStyleIdx="0" presStyleCnt="4"/>
      <dgm:spPr/>
    </dgm:pt>
    <dgm:pt modelId="{442DDF06-B29A-4E0B-AEE3-30C38C24215C}" type="pres">
      <dgm:prSet presAssocID="{A7CEEB44-26C5-496E-B81B-4F174249595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ckpack"/>
        </a:ext>
      </dgm:extLst>
    </dgm:pt>
    <dgm:pt modelId="{A444AF0F-9E0C-4A39-8FB6-70E767B7443A}" type="pres">
      <dgm:prSet presAssocID="{A7CEEB44-26C5-496E-B81B-4F1742495951}" presName="spaceRect" presStyleCnt="0"/>
      <dgm:spPr/>
    </dgm:pt>
    <dgm:pt modelId="{71283375-BB2C-46AF-B8AE-DDFD6F72B5BB}" type="pres">
      <dgm:prSet presAssocID="{A7CEEB44-26C5-496E-B81B-4F1742495951}" presName="parTx" presStyleLbl="revTx" presStyleIdx="0" presStyleCnt="4">
        <dgm:presLayoutVars>
          <dgm:chMax val="0"/>
          <dgm:chPref val="0"/>
        </dgm:presLayoutVars>
      </dgm:prSet>
      <dgm:spPr/>
    </dgm:pt>
    <dgm:pt modelId="{511C0EA2-23A9-4570-8AFA-7CA7955479BE}" type="pres">
      <dgm:prSet presAssocID="{39596C03-8840-458C-A2DE-93ED9330877E}" presName="sibTrans" presStyleCnt="0"/>
      <dgm:spPr/>
    </dgm:pt>
    <dgm:pt modelId="{8EAB5F07-BB81-435B-970B-B1D9C95B480D}" type="pres">
      <dgm:prSet presAssocID="{129F75C7-CA48-4A2B-98B4-88682F96701F}" presName="compNode" presStyleCnt="0"/>
      <dgm:spPr/>
    </dgm:pt>
    <dgm:pt modelId="{2AF15B57-5CB8-41C9-8EF4-F705B29BB28B}" type="pres">
      <dgm:prSet presAssocID="{129F75C7-CA48-4A2B-98B4-88682F96701F}" presName="bgRect" presStyleLbl="bgShp" presStyleIdx="1" presStyleCnt="4" custLinFactNeighborY="-14832"/>
      <dgm:spPr/>
    </dgm:pt>
    <dgm:pt modelId="{B41141FB-51D9-4005-998C-E009B435CF2E}" type="pres">
      <dgm:prSet presAssocID="{129F75C7-CA48-4A2B-98B4-88682F96701F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07807B74-DBB1-4621-B06A-9A4C809B1AD4}" type="pres">
      <dgm:prSet presAssocID="{129F75C7-CA48-4A2B-98B4-88682F96701F}" presName="spaceRect" presStyleCnt="0"/>
      <dgm:spPr/>
    </dgm:pt>
    <dgm:pt modelId="{4C1A3CFA-0C11-47B6-8102-188F214D30F2}" type="pres">
      <dgm:prSet presAssocID="{129F75C7-CA48-4A2B-98B4-88682F96701F}" presName="parTx" presStyleLbl="revTx" presStyleIdx="1" presStyleCnt="4" custLinFactNeighborX="49" custLinFactNeighborY="-14832">
        <dgm:presLayoutVars>
          <dgm:chMax val="0"/>
          <dgm:chPref val="0"/>
        </dgm:presLayoutVars>
      </dgm:prSet>
      <dgm:spPr/>
    </dgm:pt>
    <dgm:pt modelId="{35391853-C993-45FA-8A96-9CBCBC4B3006}" type="pres">
      <dgm:prSet presAssocID="{2DF4FC57-AB48-4783-BF2F-3D0EE8CA8FA2}" presName="sibTrans" presStyleCnt="0"/>
      <dgm:spPr/>
    </dgm:pt>
    <dgm:pt modelId="{0A6F1840-BA0A-4613-B588-8C9A98F2F0C9}" type="pres">
      <dgm:prSet presAssocID="{3D125EE4-68C0-4D04-8B72-EE81522A84C2}" presName="compNode" presStyleCnt="0"/>
      <dgm:spPr/>
    </dgm:pt>
    <dgm:pt modelId="{BF20E895-B4F0-4D11-A970-F5DC3971CA7A}" type="pres">
      <dgm:prSet presAssocID="{3D125EE4-68C0-4D04-8B72-EE81522A84C2}" presName="bgRect" presStyleLbl="bgShp" presStyleIdx="2" presStyleCnt="4" custLinFactNeighborX="1339" custLinFactNeighborY="-27085"/>
      <dgm:spPr/>
    </dgm:pt>
    <dgm:pt modelId="{BA4F4339-A22D-4179-8D60-D1A27FEA0811}" type="pres">
      <dgm:prSet presAssocID="{3D125EE4-68C0-4D04-8B72-EE81522A84C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87159617-0014-4C79-8A77-585381505571}" type="pres">
      <dgm:prSet presAssocID="{3D125EE4-68C0-4D04-8B72-EE81522A84C2}" presName="spaceRect" presStyleCnt="0"/>
      <dgm:spPr/>
    </dgm:pt>
    <dgm:pt modelId="{8CBBE412-7C90-46F4-BAB4-4FE7777659B2}" type="pres">
      <dgm:prSet presAssocID="{3D125EE4-68C0-4D04-8B72-EE81522A84C2}" presName="parTx" presStyleLbl="revTx" presStyleIdx="2" presStyleCnt="4" custLinFactNeighborY="-23861">
        <dgm:presLayoutVars>
          <dgm:chMax val="0"/>
          <dgm:chPref val="0"/>
        </dgm:presLayoutVars>
      </dgm:prSet>
      <dgm:spPr/>
    </dgm:pt>
    <dgm:pt modelId="{13980B0A-A877-405E-821B-E96F3C10D738}" type="pres">
      <dgm:prSet presAssocID="{0154D6D7-B8D5-4605-BBF2-076AA1536A0D}" presName="sibTrans" presStyleCnt="0"/>
      <dgm:spPr/>
    </dgm:pt>
    <dgm:pt modelId="{66D64479-3ACA-47A1-926B-AA970D8B2EBE}" type="pres">
      <dgm:prSet presAssocID="{5B445107-76D8-4371-8929-8B1263BA28F3}" presName="compNode" presStyleCnt="0"/>
      <dgm:spPr/>
    </dgm:pt>
    <dgm:pt modelId="{51E9D3FF-22D9-4738-9ED8-F26FB85FB9F4}" type="pres">
      <dgm:prSet presAssocID="{5B445107-76D8-4371-8929-8B1263BA28F3}" presName="bgRect" presStyleLbl="bgShp" presStyleIdx="3" presStyleCnt="4" custLinFactNeighborX="-181" custLinFactNeighborY="-32807"/>
      <dgm:spPr/>
    </dgm:pt>
    <dgm:pt modelId="{0231A48F-41A8-4ABD-BED8-EAE78851390B}" type="pres">
      <dgm:prSet presAssocID="{5B445107-76D8-4371-8929-8B1263BA28F3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B049B84D-11E1-4EF8-81BB-854BF96CB3DB}" type="pres">
      <dgm:prSet presAssocID="{5B445107-76D8-4371-8929-8B1263BA28F3}" presName="spaceRect" presStyleCnt="0"/>
      <dgm:spPr/>
    </dgm:pt>
    <dgm:pt modelId="{2D062610-DAC6-4012-A591-23F19470B8C1}" type="pres">
      <dgm:prSet presAssocID="{5B445107-76D8-4371-8929-8B1263BA28F3}" presName="parTx" presStyleLbl="revTx" presStyleIdx="3" presStyleCnt="4" custLinFactNeighborY="-25151">
        <dgm:presLayoutVars>
          <dgm:chMax val="0"/>
          <dgm:chPref val="0"/>
        </dgm:presLayoutVars>
      </dgm:prSet>
      <dgm:spPr/>
    </dgm:pt>
  </dgm:ptLst>
  <dgm:cxnLst>
    <dgm:cxn modelId="{4E74A326-A716-4908-8EA6-75109FE8FF70}" srcId="{193F7CC7-920F-499E-AA71-A71DC1499A9E}" destId="{129F75C7-CA48-4A2B-98B4-88682F96701F}" srcOrd="1" destOrd="0" parTransId="{FF26B4DB-8430-44AD-AE23-BF7DA1EE1C37}" sibTransId="{2DF4FC57-AB48-4783-BF2F-3D0EE8CA8FA2}"/>
    <dgm:cxn modelId="{8055E431-EF3B-44C1-A345-F59646BF2675}" srcId="{193F7CC7-920F-499E-AA71-A71DC1499A9E}" destId="{A7CEEB44-26C5-496E-B81B-4F1742495951}" srcOrd="0" destOrd="0" parTransId="{AABC1E9E-8F1E-4E0E-85A0-411B3495D40B}" sibTransId="{39596C03-8840-458C-A2DE-93ED9330877E}"/>
    <dgm:cxn modelId="{323F2D49-122C-4BF3-95E5-7C83B5210AAC}" type="presOf" srcId="{3D125EE4-68C0-4D04-8B72-EE81522A84C2}" destId="{8CBBE412-7C90-46F4-BAB4-4FE7777659B2}" srcOrd="0" destOrd="0" presId="urn:microsoft.com/office/officeart/2018/2/layout/IconVerticalSolidList"/>
    <dgm:cxn modelId="{6EDE587D-0919-451F-88E3-7CBE4D69A01B}" type="presOf" srcId="{193F7CC7-920F-499E-AA71-A71DC1499A9E}" destId="{F16EE383-20BE-4109-8E9A-135945C656D1}" srcOrd="0" destOrd="0" presId="urn:microsoft.com/office/officeart/2018/2/layout/IconVerticalSolidList"/>
    <dgm:cxn modelId="{BD1AA1A2-5F90-49AC-AA7F-75983BB00294}" srcId="{193F7CC7-920F-499E-AA71-A71DC1499A9E}" destId="{5B445107-76D8-4371-8929-8B1263BA28F3}" srcOrd="3" destOrd="0" parTransId="{E0595684-A1AB-4EE5-8D8D-F42BBA831AC4}" sibTransId="{33B52CB4-DF13-4EBD-9354-0D45A0DA6F2D}"/>
    <dgm:cxn modelId="{4E5211B0-C9D1-4057-919D-8A41AED51189}" type="presOf" srcId="{129F75C7-CA48-4A2B-98B4-88682F96701F}" destId="{4C1A3CFA-0C11-47B6-8102-188F214D30F2}" srcOrd="0" destOrd="0" presId="urn:microsoft.com/office/officeart/2018/2/layout/IconVerticalSolidList"/>
    <dgm:cxn modelId="{844DFCBA-502D-49F1-B55B-D482F66323A9}" type="presOf" srcId="{5B445107-76D8-4371-8929-8B1263BA28F3}" destId="{2D062610-DAC6-4012-A591-23F19470B8C1}" srcOrd="0" destOrd="0" presId="urn:microsoft.com/office/officeart/2018/2/layout/IconVerticalSolidList"/>
    <dgm:cxn modelId="{EBF668D1-108C-4D62-B89D-8C2A06D0D036}" srcId="{193F7CC7-920F-499E-AA71-A71DC1499A9E}" destId="{3D125EE4-68C0-4D04-8B72-EE81522A84C2}" srcOrd="2" destOrd="0" parTransId="{A92DAEC7-FB31-40F8-9D82-3A0CA6822B27}" sibTransId="{0154D6D7-B8D5-4605-BBF2-076AA1536A0D}"/>
    <dgm:cxn modelId="{D03F1DED-59E5-4819-B4B4-F3E2F6BFD068}" type="presOf" srcId="{A7CEEB44-26C5-496E-B81B-4F1742495951}" destId="{71283375-BB2C-46AF-B8AE-DDFD6F72B5BB}" srcOrd="0" destOrd="0" presId="urn:microsoft.com/office/officeart/2018/2/layout/IconVerticalSolidList"/>
    <dgm:cxn modelId="{74A129F0-AA88-4624-8CB2-69FBCD4A472B}" type="presParOf" srcId="{F16EE383-20BE-4109-8E9A-135945C656D1}" destId="{26DA7BBA-800C-4BA3-AE79-41A43935AA40}" srcOrd="0" destOrd="0" presId="urn:microsoft.com/office/officeart/2018/2/layout/IconVerticalSolidList"/>
    <dgm:cxn modelId="{085ACED3-F851-4A8B-A15B-4F025E2BBD04}" type="presParOf" srcId="{26DA7BBA-800C-4BA3-AE79-41A43935AA40}" destId="{BE7672F9-B9D3-4AF7-B876-CCD1FDEA8552}" srcOrd="0" destOrd="0" presId="urn:microsoft.com/office/officeart/2018/2/layout/IconVerticalSolidList"/>
    <dgm:cxn modelId="{6A9D79BC-C609-439D-8287-26FF8A60B2A6}" type="presParOf" srcId="{26DA7BBA-800C-4BA3-AE79-41A43935AA40}" destId="{442DDF06-B29A-4E0B-AEE3-30C38C24215C}" srcOrd="1" destOrd="0" presId="urn:microsoft.com/office/officeart/2018/2/layout/IconVerticalSolidList"/>
    <dgm:cxn modelId="{8489533F-0549-4FEF-BD2C-3EE2168FC76C}" type="presParOf" srcId="{26DA7BBA-800C-4BA3-AE79-41A43935AA40}" destId="{A444AF0F-9E0C-4A39-8FB6-70E767B7443A}" srcOrd="2" destOrd="0" presId="urn:microsoft.com/office/officeart/2018/2/layout/IconVerticalSolidList"/>
    <dgm:cxn modelId="{D8282F9C-419B-4FC2-9DD9-A322B9227FE0}" type="presParOf" srcId="{26DA7BBA-800C-4BA3-AE79-41A43935AA40}" destId="{71283375-BB2C-46AF-B8AE-DDFD6F72B5BB}" srcOrd="3" destOrd="0" presId="urn:microsoft.com/office/officeart/2018/2/layout/IconVerticalSolidList"/>
    <dgm:cxn modelId="{B9CBD37E-F56D-462E-966C-3282379B72EF}" type="presParOf" srcId="{F16EE383-20BE-4109-8E9A-135945C656D1}" destId="{511C0EA2-23A9-4570-8AFA-7CA7955479BE}" srcOrd="1" destOrd="0" presId="urn:microsoft.com/office/officeart/2018/2/layout/IconVerticalSolidList"/>
    <dgm:cxn modelId="{FABBD393-86ED-49AF-AFB9-9BA67C791B47}" type="presParOf" srcId="{F16EE383-20BE-4109-8E9A-135945C656D1}" destId="{8EAB5F07-BB81-435B-970B-B1D9C95B480D}" srcOrd="2" destOrd="0" presId="urn:microsoft.com/office/officeart/2018/2/layout/IconVerticalSolidList"/>
    <dgm:cxn modelId="{35C12DA9-FB3C-41B8-AFF4-68C3BA137F55}" type="presParOf" srcId="{8EAB5F07-BB81-435B-970B-B1D9C95B480D}" destId="{2AF15B57-5CB8-41C9-8EF4-F705B29BB28B}" srcOrd="0" destOrd="0" presId="urn:microsoft.com/office/officeart/2018/2/layout/IconVerticalSolidList"/>
    <dgm:cxn modelId="{0DA2DF6E-BCA5-4D6B-8FC1-8079BDBE14B1}" type="presParOf" srcId="{8EAB5F07-BB81-435B-970B-B1D9C95B480D}" destId="{B41141FB-51D9-4005-998C-E009B435CF2E}" srcOrd="1" destOrd="0" presId="urn:microsoft.com/office/officeart/2018/2/layout/IconVerticalSolidList"/>
    <dgm:cxn modelId="{EDFD2578-9E2F-4918-85B0-24286BB2290F}" type="presParOf" srcId="{8EAB5F07-BB81-435B-970B-B1D9C95B480D}" destId="{07807B74-DBB1-4621-B06A-9A4C809B1AD4}" srcOrd="2" destOrd="0" presId="urn:microsoft.com/office/officeart/2018/2/layout/IconVerticalSolidList"/>
    <dgm:cxn modelId="{21601625-F59E-48FC-849C-060BD6AE276C}" type="presParOf" srcId="{8EAB5F07-BB81-435B-970B-B1D9C95B480D}" destId="{4C1A3CFA-0C11-47B6-8102-188F214D30F2}" srcOrd="3" destOrd="0" presId="urn:microsoft.com/office/officeart/2018/2/layout/IconVerticalSolidList"/>
    <dgm:cxn modelId="{E7791BF8-73E2-4F86-B98F-5356BAE0730D}" type="presParOf" srcId="{F16EE383-20BE-4109-8E9A-135945C656D1}" destId="{35391853-C993-45FA-8A96-9CBCBC4B3006}" srcOrd="3" destOrd="0" presId="urn:microsoft.com/office/officeart/2018/2/layout/IconVerticalSolidList"/>
    <dgm:cxn modelId="{B1BEFB81-C64F-4001-B64C-7E6932C83535}" type="presParOf" srcId="{F16EE383-20BE-4109-8E9A-135945C656D1}" destId="{0A6F1840-BA0A-4613-B588-8C9A98F2F0C9}" srcOrd="4" destOrd="0" presId="urn:microsoft.com/office/officeart/2018/2/layout/IconVerticalSolidList"/>
    <dgm:cxn modelId="{F212A018-F6FB-4701-BE5F-A1FC2485B87F}" type="presParOf" srcId="{0A6F1840-BA0A-4613-B588-8C9A98F2F0C9}" destId="{BF20E895-B4F0-4D11-A970-F5DC3971CA7A}" srcOrd="0" destOrd="0" presId="urn:microsoft.com/office/officeart/2018/2/layout/IconVerticalSolidList"/>
    <dgm:cxn modelId="{8FEA7015-002A-4AAD-9310-35F424B09242}" type="presParOf" srcId="{0A6F1840-BA0A-4613-B588-8C9A98F2F0C9}" destId="{BA4F4339-A22D-4179-8D60-D1A27FEA0811}" srcOrd="1" destOrd="0" presId="urn:microsoft.com/office/officeart/2018/2/layout/IconVerticalSolidList"/>
    <dgm:cxn modelId="{74328A0D-C6C0-4507-9EBD-AA9E88BB436D}" type="presParOf" srcId="{0A6F1840-BA0A-4613-B588-8C9A98F2F0C9}" destId="{87159617-0014-4C79-8A77-585381505571}" srcOrd="2" destOrd="0" presId="urn:microsoft.com/office/officeart/2018/2/layout/IconVerticalSolidList"/>
    <dgm:cxn modelId="{D72C9A5A-39D7-4104-9BFB-078DB5F964D3}" type="presParOf" srcId="{0A6F1840-BA0A-4613-B588-8C9A98F2F0C9}" destId="{8CBBE412-7C90-46F4-BAB4-4FE7777659B2}" srcOrd="3" destOrd="0" presId="urn:microsoft.com/office/officeart/2018/2/layout/IconVerticalSolidList"/>
    <dgm:cxn modelId="{3A1CBAD8-16C9-487F-8E1B-435284577431}" type="presParOf" srcId="{F16EE383-20BE-4109-8E9A-135945C656D1}" destId="{13980B0A-A877-405E-821B-E96F3C10D738}" srcOrd="5" destOrd="0" presId="urn:microsoft.com/office/officeart/2018/2/layout/IconVerticalSolidList"/>
    <dgm:cxn modelId="{5B52B23E-A091-48D4-AD0A-555C7E61D0FD}" type="presParOf" srcId="{F16EE383-20BE-4109-8E9A-135945C656D1}" destId="{66D64479-3ACA-47A1-926B-AA970D8B2EBE}" srcOrd="6" destOrd="0" presId="urn:microsoft.com/office/officeart/2018/2/layout/IconVerticalSolidList"/>
    <dgm:cxn modelId="{7B94DE94-E868-43DD-A417-F46882384D98}" type="presParOf" srcId="{66D64479-3ACA-47A1-926B-AA970D8B2EBE}" destId="{51E9D3FF-22D9-4738-9ED8-F26FB85FB9F4}" srcOrd="0" destOrd="0" presId="urn:microsoft.com/office/officeart/2018/2/layout/IconVerticalSolidList"/>
    <dgm:cxn modelId="{A1C76F2D-10BE-4B55-ABB0-D74AFE0098C8}" type="presParOf" srcId="{66D64479-3ACA-47A1-926B-AA970D8B2EBE}" destId="{0231A48F-41A8-4ABD-BED8-EAE78851390B}" srcOrd="1" destOrd="0" presId="urn:microsoft.com/office/officeart/2018/2/layout/IconVerticalSolidList"/>
    <dgm:cxn modelId="{C4FD62AC-01FD-405A-B832-4264CC5B42D1}" type="presParOf" srcId="{66D64479-3ACA-47A1-926B-AA970D8B2EBE}" destId="{B049B84D-11E1-4EF8-81BB-854BF96CB3DB}" srcOrd="2" destOrd="0" presId="urn:microsoft.com/office/officeart/2018/2/layout/IconVerticalSolidList"/>
    <dgm:cxn modelId="{4F2347FB-E5FC-471D-9869-38E4DD0E7BA6}" type="presParOf" srcId="{66D64479-3ACA-47A1-926B-AA970D8B2EBE}" destId="{2D062610-DAC6-4012-A591-23F19470B8C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148B50C-A426-4852-B01E-19595A9B8876}" type="doc">
      <dgm:prSet loTypeId="urn:microsoft.com/office/officeart/2018/2/layout/IconLabelList" loCatId="icon" qsTypeId="urn:microsoft.com/office/officeart/2005/8/quickstyle/simple1#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453020E-4361-49E1-A565-354DE3362B8A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You can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submit your secondary school application 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any time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after September 1</a:t>
          </a:r>
          <a:r>
            <a:rPr lang="en-US" sz="1800" b="1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-”</a:t>
          </a:r>
          <a:r>
            <a:rPr lang="en-US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Moving on Up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” brochure will be available, online to help with your choices but do visit schools as well</a:t>
          </a:r>
        </a:p>
      </dgm:t>
    </dgm:pt>
    <dgm:pt modelId="{8A850898-5218-454C-A489-C7CDA6438A30}" type="parTrans" cxnId="{57A6EFF2-9006-4747-B5D0-53DC5BC1F838}">
      <dgm:prSet/>
      <dgm:spPr/>
      <dgm:t>
        <a:bodyPr/>
        <a:lstStyle/>
        <a:p>
          <a:endParaRPr lang="en-US"/>
        </a:p>
      </dgm:t>
    </dgm:pt>
    <dgm:pt modelId="{7EBB0830-D6F5-49F5-B761-BAD7B2B23E9C}" type="sibTrans" cxnId="{57A6EFF2-9006-4747-B5D0-53DC5BC1F838}">
      <dgm:prSet/>
      <dgm:spPr/>
      <dgm:t>
        <a:bodyPr/>
        <a:lstStyle/>
        <a:p>
          <a:endParaRPr lang="en-US"/>
        </a:p>
      </dgm:t>
    </dgm:pt>
    <dgm:pt modelId="{0059E315-23AB-4C9B-A697-510C4F875E5E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Hints and Tips” 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will have open days /evenings dates and the times that schools will be open to the public, to view.</a:t>
          </a:r>
        </a:p>
      </dgm:t>
    </dgm:pt>
    <dgm:pt modelId="{6CFC2F82-1EF8-4EA9-A8E0-F71A8620C052}" type="parTrans" cxnId="{99010260-698F-412F-AF55-68F5C44AEF05}">
      <dgm:prSet/>
      <dgm:spPr/>
      <dgm:t>
        <a:bodyPr/>
        <a:lstStyle/>
        <a:p>
          <a:endParaRPr lang="en-US"/>
        </a:p>
      </dgm:t>
    </dgm:pt>
    <dgm:pt modelId="{DA5ED3CD-F5C1-4B81-9847-0AC3AE7F036B}" type="sibTrans" cxnId="{99010260-698F-412F-AF55-68F5C44AEF05}">
      <dgm:prSet/>
      <dgm:spPr/>
      <dgm:t>
        <a:bodyPr/>
        <a:lstStyle/>
        <a:p>
          <a:endParaRPr lang="en-US"/>
        </a:p>
      </dgm:t>
    </dgm:pt>
    <dgm:pt modelId="{D3C70523-8FA3-483A-B5A2-F3E218C6308A}">
      <dgm:prSet/>
      <dgm:spPr/>
      <dgm:t>
        <a:bodyPr/>
        <a:lstStyle/>
        <a:p>
          <a:r>
            <a:rPr lang="en-US" dirty="0"/>
            <a:t>It is easy to apply online,</a:t>
          </a:r>
        </a:p>
      </dgm:t>
    </dgm:pt>
    <dgm:pt modelId="{26AA9C6F-FE97-4EBC-ABC2-A10F0990A5E7}" type="parTrans" cxnId="{A6765CFF-99F2-4EB9-8C66-DF38AEE39DCD}">
      <dgm:prSet/>
      <dgm:spPr/>
      <dgm:t>
        <a:bodyPr/>
        <a:lstStyle/>
        <a:p>
          <a:endParaRPr lang="en-US"/>
        </a:p>
      </dgm:t>
    </dgm:pt>
    <dgm:pt modelId="{F9327166-78E1-4730-8C40-D3A35F76F4F3}" type="sibTrans" cxnId="{A6765CFF-99F2-4EB9-8C66-DF38AEE39DCD}">
      <dgm:prSet/>
      <dgm:spPr/>
      <dgm:t>
        <a:bodyPr/>
        <a:lstStyle/>
        <a:p>
          <a:endParaRPr lang="en-US"/>
        </a:p>
      </dgm:t>
    </dgm:pt>
    <dgm:pt modelId="{57A77EE9-A16A-45D2-ABC5-8EF241A22BE6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check that your home address is in Hammersmith and Fulham 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and apply </a:t>
          </a:r>
          <a:r>
            <a:rPr lang="en-GB" sz="1800" u="sng" dirty="0">
              <a:uFillTx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school.admissions@lbhf.gov.uk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 or you can go direct to </a:t>
          </a:r>
          <a:r>
            <a:rPr lang="en-US" sz="1800" b="1" u="sng" dirty="0">
              <a:uFillTx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www.eadmissions.</a:t>
          </a:r>
        </a:p>
        <a:p>
          <a:r>
            <a:rPr lang="en-US" sz="1800" b="1" u="sng" dirty="0">
              <a:uFillTx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org.uk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D6976C-A78F-4B31-B6F3-874EDBDA2C41}" type="parTrans" cxnId="{5CCB8151-DCE3-47FC-AB40-5B0DD3E9338C}">
      <dgm:prSet/>
      <dgm:spPr/>
      <dgm:t>
        <a:bodyPr/>
        <a:lstStyle/>
        <a:p>
          <a:endParaRPr lang="en-US"/>
        </a:p>
      </dgm:t>
    </dgm:pt>
    <dgm:pt modelId="{B561ADA6-FF6F-4351-82EA-4D9411E4A64C}" type="sibTrans" cxnId="{5CCB8151-DCE3-47FC-AB40-5B0DD3E9338C}">
      <dgm:prSet/>
      <dgm:spPr/>
      <dgm:t>
        <a:bodyPr/>
        <a:lstStyle/>
        <a:p>
          <a:endParaRPr lang="en-US"/>
        </a:p>
      </dgm:t>
    </dgm:pt>
    <dgm:pt modelId="{9B22D336-AB97-4493-9302-B9C4452A09F0}">
      <dgm:prSet custT="1"/>
      <dgm:spPr/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Register to create an account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, follow the instructions and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complete the online application form –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your current school can help if you experience difficulties</a:t>
          </a:r>
        </a:p>
        <a:p>
          <a:r>
            <a:rPr lang="en-GB" sz="18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https://www.lbhf.gov.uk/sites/default/files/section_attachments/2021_eadmission_application_guidance.pdf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76F104-063E-41DC-B86C-D14BB49BD36A}" type="parTrans" cxnId="{F7EC24FD-F5E2-449D-8657-4CC1A032C5E0}">
      <dgm:prSet/>
      <dgm:spPr/>
      <dgm:t>
        <a:bodyPr/>
        <a:lstStyle/>
        <a:p>
          <a:endParaRPr lang="en-US"/>
        </a:p>
      </dgm:t>
    </dgm:pt>
    <dgm:pt modelId="{6F47DA01-DF6F-4D52-822B-BA09F1C343CB}" type="sibTrans" cxnId="{F7EC24FD-F5E2-449D-8657-4CC1A032C5E0}">
      <dgm:prSet/>
      <dgm:spPr/>
      <dgm:t>
        <a:bodyPr/>
        <a:lstStyle/>
        <a:p>
          <a:endParaRPr lang="en-US"/>
        </a:p>
      </dgm:t>
    </dgm:pt>
    <dgm:pt modelId="{259DDE61-ED3A-49C4-B0D1-6B559A342DFF}" type="pres">
      <dgm:prSet presAssocID="{4148B50C-A426-4852-B01E-19595A9B8876}" presName="root" presStyleCnt="0">
        <dgm:presLayoutVars>
          <dgm:dir/>
          <dgm:resizeHandles val="exact"/>
        </dgm:presLayoutVars>
      </dgm:prSet>
      <dgm:spPr/>
    </dgm:pt>
    <dgm:pt modelId="{81B6BA60-4F99-469C-A9A3-5A7FC77E3C74}" type="pres">
      <dgm:prSet presAssocID="{3453020E-4361-49E1-A565-354DE3362B8A}" presName="compNode" presStyleCnt="0"/>
      <dgm:spPr/>
    </dgm:pt>
    <dgm:pt modelId="{527DCBD8-6749-4941-82C0-8C979235E411}" type="pres">
      <dgm:prSet presAssocID="{3453020E-4361-49E1-A565-354DE3362B8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D17CB743-DCDB-4C57-B110-6A74D9AB365E}" type="pres">
      <dgm:prSet presAssocID="{3453020E-4361-49E1-A565-354DE3362B8A}" presName="spaceRect" presStyleCnt="0"/>
      <dgm:spPr/>
    </dgm:pt>
    <dgm:pt modelId="{7345AAB6-787F-4848-9764-313723ABF72B}" type="pres">
      <dgm:prSet presAssocID="{3453020E-4361-49E1-A565-354DE3362B8A}" presName="textRect" presStyleLbl="revTx" presStyleIdx="0" presStyleCnt="5" custScaleX="100000" custScaleY="175306">
        <dgm:presLayoutVars>
          <dgm:chMax val="1"/>
          <dgm:chPref val="1"/>
        </dgm:presLayoutVars>
      </dgm:prSet>
      <dgm:spPr/>
    </dgm:pt>
    <dgm:pt modelId="{AB866A18-BFC5-4F89-84C4-CB399013C574}" type="pres">
      <dgm:prSet presAssocID="{7EBB0830-D6F5-49F5-B761-BAD7B2B23E9C}" presName="sibTrans" presStyleCnt="0"/>
      <dgm:spPr/>
    </dgm:pt>
    <dgm:pt modelId="{F2B19A4E-B5CE-4E4A-8301-D5BD15E6D726}" type="pres">
      <dgm:prSet presAssocID="{0059E315-23AB-4C9B-A697-510C4F875E5E}" presName="compNode" presStyleCnt="0"/>
      <dgm:spPr/>
    </dgm:pt>
    <dgm:pt modelId="{1A37F2B7-2143-46A0-9751-F4C7FCEC9B8B}" type="pres">
      <dgm:prSet presAssocID="{0059E315-23AB-4C9B-A697-510C4F875E5E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160A59C2-586E-4E7F-BB92-BEC4AAC16CCE}" type="pres">
      <dgm:prSet presAssocID="{0059E315-23AB-4C9B-A697-510C4F875E5E}" presName="spaceRect" presStyleCnt="0"/>
      <dgm:spPr/>
    </dgm:pt>
    <dgm:pt modelId="{38C10A94-4A76-4C81-BE3E-25DE3CF46284}" type="pres">
      <dgm:prSet presAssocID="{0059E315-23AB-4C9B-A697-510C4F875E5E}" presName="textRect" presStyleLbl="revTx" presStyleIdx="1" presStyleCnt="5" custScaleX="118313" custScaleY="119685">
        <dgm:presLayoutVars>
          <dgm:chMax val="1"/>
          <dgm:chPref val="1"/>
        </dgm:presLayoutVars>
      </dgm:prSet>
      <dgm:spPr/>
    </dgm:pt>
    <dgm:pt modelId="{D48834A6-96F4-496E-8B61-D05DB1557519}" type="pres">
      <dgm:prSet presAssocID="{DA5ED3CD-F5C1-4B81-9847-0AC3AE7F036B}" presName="sibTrans" presStyleCnt="0"/>
      <dgm:spPr/>
    </dgm:pt>
    <dgm:pt modelId="{3A425E8D-C1B8-4694-B1FC-5A0749344BD0}" type="pres">
      <dgm:prSet presAssocID="{D3C70523-8FA3-483A-B5A2-F3E218C6308A}" presName="compNode" presStyleCnt="0"/>
      <dgm:spPr/>
    </dgm:pt>
    <dgm:pt modelId="{BC588BC2-01E9-4DD6-887E-8445DADF4EA6}" type="pres">
      <dgm:prSet presAssocID="{D3C70523-8FA3-483A-B5A2-F3E218C6308A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B78C35A4-B405-47AA-9B9C-00F8BA6114D4}" type="pres">
      <dgm:prSet presAssocID="{D3C70523-8FA3-483A-B5A2-F3E218C6308A}" presName="spaceRect" presStyleCnt="0"/>
      <dgm:spPr/>
    </dgm:pt>
    <dgm:pt modelId="{0809C106-58E9-45ED-90A9-CF31593351E4}" type="pres">
      <dgm:prSet presAssocID="{D3C70523-8FA3-483A-B5A2-F3E218C6308A}" presName="textRect" presStyleLbl="revTx" presStyleIdx="2" presStyleCnt="5" custScaleX="107874" custScaleY="128243">
        <dgm:presLayoutVars>
          <dgm:chMax val="1"/>
          <dgm:chPref val="1"/>
        </dgm:presLayoutVars>
      </dgm:prSet>
      <dgm:spPr/>
    </dgm:pt>
    <dgm:pt modelId="{D7C22410-5356-439D-A32D-80AABD1B4319}" type="pres">
      <dgm:prSet presAssocID="{F9327166-78E1-4730-8C40-D3A35F76F4F3}" presName="sibTrans" presStyleCnt="0"/>
      <dgm:spPr/>
    </dgm:pt>
    <dgm:pt modelId="{E775745A-0F03-443B-9100-A97F2A4CFC18}" type="pres">
      <dgm:prSet presAssocID="{57A77EE9-A16A-45D2-ABC5-8EF241A22BE6}" presName="compNode" presStyleCnt="0"/>
      <dgm:spPr/>
    </dgm:pt>
    <dgm:pt modelId="{EAEC5A5E-9828-4CDF-B58B-F385C156DFD5}" type="pres">
      <dgm:prSet presAssocID="{57A77EE9-A16A-45D2-ABC5-8EF241A22BE6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B5FE34DE-F86D-4355-B729-9AB1720A6593}" type="pres">
      <dgm:prSet presAssocID="{57A77EE9-A16A-45D2-ABC5-8EF241A22BE6}" presName="spaceRect" presStyleCnt="0"/>
      <dgm:spPr/>
    </dgm:pt>
    <dgm:pt modelId="{5FFE82FE-AF92-4997-9598-7D23E615FDCC}" type="pres">
      <dgm:prSet presAssocID="{57A77EE9-A16A-45D2-ABC5-8EF241A22BE6}" presName="textRect" presStyleLbl="revTx" presStyleIdx="3" presStyleCnt="5" custScaleX="132229" custScaleY="126937">
        <dgm:presLayoutVars>
          <dgm:chMax val="1"/>
          <dgm:chPref val="1"/>
        </dgm:presLayoutVars>
      </dgm:prSet>
      <dgm:spPr/>
    </dgm:pt>
    <dgm:pt modelId="{4ED0BA62-F696-4CBB-99D1-64551C096E61}" type="pres">
      <dgm:prSet presAssocID="{B561ADA6-FF6F-4351-82EA-4D9411E4A64C}" presName="sibTrans" presStyleCnt="0"/>
      <dgm:spPr/>
    </dgm:pt>
    <dgm:pt modelId="{2398D0F7-984F-4F14-881F-A1AFAAE3A159}" type="pres">
      <dgm:prSet presAssocID="{9B22D336-AB97-4493-9302-B9C4452A09F0}" presName="compNode" presStyleCnt="0"/>
      <dgm:spPr/>
    </dgm:pt>
    <dgm:pt modelId="{7A893988-E6F7-44B9-BD13-3526D63A68FA}" type="pres">
      <dgm:prSet presAssocID="{9B22D336-AB97-4493-9302-B9C4452A09F0}" presName="iconRect" presStyleLbl="node1" presStyleIdx="4" presStyleCnt="5" custLinFactNeighborX="-4608" custLinFactNeighborY="-921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842B4FD-72B7-4599-A5EC-F319B4313697}" type="pres">
      <dgm:prSet presAssocID="{9B22D336-AB97-4493-9302-B9C4452A09F0}" presName="spaceRect" presStyleCnt="0"/>
      <dgm:spPr/>
    </dgm:pt>
    <dgm:pt modelId="{421D675B-0194-4BF5-BFB8-27813816454D}" type="pres">
      <dgm:prSet presAssocID="{9B22D336-AB97-4493-9302-B9C4452A09F0}" presName="textRect" presStyleLbl="revTx" presStyleIdx="4" presStyleCnt="5" custScaleX="122973" custScaleY="155500">
        <dgm:presLayoutVars>
          <dgm:chMax val="1"/>
          <dgm:chPref val="1"/>
        </dgm:presLayoutVars>
      </dgm:prSet>
      <dgm:spPr/>
    </dgm:pt>
  </dgm:ptLst>
  <dgm:cxnLst>
    <dgm:cxn modelId="{764A192E-97A8-485B-AB8C-AB6764232376}" type="presOf" srcId="{3453020E-4361-49E1-A565-354DE3362B8A}" destId="{7345AAB6-787F-4848-9764-313723ABF72B}" srcOrd="0" destOrd="0" presId="urn:microsoft.com/office/officeart/2018/2/layout/IconLabelList"/>
    <dgm:cxn modelId="{99010260-698F-412F-AF55-68F5C44AEF05}" srcId="{4148B50C-A426-4852-B01E-19595A9B8876}" destId="{0059E315-23AB-4C9B-A697-510C4F875E5E}" srcOrd="1" destOrd="0" parTransId="{6CFC2F82-1EF8-4EA9-A8E0-F71A8620C052}" sibTransId="{DA5ED3CD-F5C1-4B81-9847-0AC3AE7F036B}"/>
    <dgm:cxn modelId="{BABE3B46-D897-4E34-B0D4-09306D432DDC}" type="presOf" srcId="{0059E315-23AB-4C9B-A697-510C4F875E5E}" destId="{38C10A94-4A76-4C81-BE3E-25DE3CF46284}" srcOrd="0" destOrd="0" presId="urn:microsoft.com/office/officeart/2018/2/layout/IconLabelList"/>
    <dgm:cxn modelId="{54830950-C5CF-463B-B7C1-20164406AA7E}" type="presOf" srcId="{D3C70523-8FA3-483A-B5A2-F3E218C6308A}" destId="{0809C106-58E9-45ED-90A9-CF31593351E4}" srcOrd="0" destOrd="0" presId="urn:microsoft.com/office/officeart/2018/2/layout/IconLabelList"/>
    <dgm:cxn modelId="{5CCB8151-DCE3-47FC-AB40-5B0DD3E9338C}" srcId="{4148B50C-A426-4852-B01E-19595A9B8876}" destId="{57A77EE9-A16A-45D2-ABC5-8EF241A22BE6}" srcOrd="3" destOrd="0" parTransId="{55D6976C-A78F-4B31-B6F3-874EDBDA2C41}" sibTransId="{B561ADA6-FF6F-4351-82EA-4D9411E4A64C}"/>
    <dgm:cxn modelId="{E3D54A75-7404-46C2-8AFB-948A7FB60901}" type="presOf" srcId="{9B22D336-AB97-4493-9302-B9C4452A09F0}" destId="{421D675B-0194-4BF5-BFB8-27813816454D}" srcOrd="0" destOrd="0" presId="urn:microsoft.com/office/officeart/2018/2/layout/IconLabelList"/>
    <dgm:cxn modelId="{E4301987-099F-4063-98B6-CE082C01C3D0}" type="presOf" srcId="{4148B50C-A426-4852-B01E-19595A9B8876}" destId="{259DDE61-ED3A-49C4-B0D1-6B559A342DFF}" srcOrd="0" destOrd="0" presId="urn:microsoft.com/office/officeart/2018/2/layout/IconLabelList"/>
    <dgm:cxn modelId="{0663B3DC-EACA-4324-A305-28F0CF60690B}" type="presOf" srcId="{57A77EE9-A16A-45D2-ABC5-8EF241A22BE6}" destId="{5FFE82FE-AF92-4997-9598-7D23E615FDCC}" srcOrd="0" destOrd="0" presId="urn:microsoft.com/office/officeart/2018/2/layout/IconLabelList"/>
    <dgm:cxn modelId="{57A6EFF2-9006-4747-B5D0-53DC5BC1F838}" srcId="{4148B50C-A426-4852-B01E-19595A9B8876}" destId="{3453020E-4361-49E1-A565-354DE3362B8A}" srcOrd="0" destOrd="0" parTransId="{8A850898-5218-454C-A489-C7CDA6438A30}" sibTransId="{7EBB0830-D6F5-49F5-B761-BAD7B2B23E9C}"/>
    <dgm:cxn modelId="{F7EC24FD-F5E2-449D-8657-4CC1A032C5E0}" srcId="{4148B50C-A426-4852-B01E-19595A9B8876}" destId="{9B22D336-AB97-4493-9302-B9C4452A09F0}" srcOrd="4" destOrd="0" parTransId="{5876F104-063E-41DC-B86C-D14BB49BD36A}" sibTransId="{6F47DA01-DF6F-4D52-822B-BA09F1C343CB}"/>
    <dgm:cxn modelId="{A6765CFF-99F2-4EB9-8C66-DF38AEE39DCD}" srcId="{4148B50C-A426-4852-B01E-19595A9B8876}" destId="{D3C70523-8FA3-483A-B5A2-F3E218C6308A}" srcOrd="2" destOrd="0" parTransId="{26AA9C6F-FE97-4EBC-ABC2-A10F0990A5E7}" sibTransId="{F9327166-78E1-4730-8C40-D3A35F76F4F3}"/>
    <dgm:cxn modelId="{0AECB463-8C33-470E-A410-4E5D8D83E4B7}" type="presParOf" srcId="{259DDE61-ED3A-49C4-B0D1-6B559A342DFF}" destId="{81B6BA60-4F99-469C-A9A3-5A7FC77E3C74}" srcOrd="0" destOrd="0" presId="urn:microsoft.com/office/officeart/2018/2/layout/IconLabelList"/>
    <dgm:cxn modelId="{EF0EAA44-F35E-4491-9350-2859EEB0C3E7}" type="presParOf" srcId="{81B6BA60-4F99-469C-A9A3-5A7FC77E3C74}" destId="{527DCBD8-6749-4941-82C0-8C979235E411}" srcOrd="0" destOrd="0" presId="urn:microsoft.com/office/officeart/2018/2/layout/IconLabelList"/>
    <dgm:cxn modelId="{1BC37D00-8C49-477D-9B8A-58D299D032D7}" type="presParOf" srcId="{81B6BA60-4F99-469C-A9A3-5A7FC77E3C74}" destId="{D17CB743-DCDB-4C57-B110-6A74D9AB365E}" srcOrd="1" destOrd="0" presId="urn:microsoft.com/office/officeart/2018/2/layout/IconLabelList"/>
    <dgm:cxn modelId="{29C72A3B-E535-4B9E-8979-CACA9EECCB1A}" type="presParOf" srcId="{81B6BA60-4F99-469C-A9A3-5A7FC77E3C74}" destId="{7345AAB6-787F-4848-9764-313723ABF72B}" srcOrd="2" destOrd="0" presId="urn:microsoft.com/office/officeart/2018/2/layout/IconLabelList"/>
    <dgm:cxn modelId="{F338B892-AA61-4B55-8679-D7336211BB52}" type="presParOf" srcId="{259DDE61-ED3A-49C4-B0D1-6B559A342DFF}" destId="{AB866A18-BFC5-4F89-84C4-CB399013C574}" srcOrd="1" destOrd="0" presId="urn:microsoft.com/office/officeart/2018/2/layout/IconLabelList"/>
    <dgm:cxn modelId="{074BE0F3-ED7E-4F80-BD6A-BDF6BF4A4CAE}" type="presParOf" srcId="{259DDE61-ED3A-49C4-B0D1-6B559A342DFF}" destId="{F2B19A4E-B5CE-4E4A-8301-D5BD15E6D726}" srcOrd="2" destOrd="0" presId="urn:microsoft.com/office/officeart/2018/2/layout/IconLabelList"/>
    <dgm:cxn modelId="{828C1658-8283-44DC-A101-9083CAA13F67}" type="presParOf" srcId="{F2B19A4E-B5CE-4E4A-8301-D5BD15E6D726}" destId="{1A37F2B7-2143-46A0-9751-F4C7FCEC9B8B}" srcOrd="0" destOrd="0" presId="urn:microsoft.com/office/officeart/2018/2/layout/IconLabelList"/>
    <dgm:cxn modelId="{0F15F8C1-98CB-464C-956F-EDC29E26D4E6}" type="presParOf" srcId="{F2B19A4E-B5CE-4E4A-8301-D5BD15E6D726}" destId="{160A59C2-586E-4E7F-BB92-BEC4AAC16CCE}" srcOrd="1" destOrd="0" presId="urn:microsoft.com/office/officeart/2018/2/layout/IconLabelList"/>
    <dgm:cxn modelId="{44B0F36A-D039-4DCD-9E00-23D43DE87662}" type="presParOf" srcId="{F2B19A4E-B5CE-4E4A-8301-D5BD15E6D726}" destId="{38C10A94-4A76-4C81-BE3E-25DE3CF46284}" srcOrd="2" destOrd="0" presId="urn:microsoft.com/office/officeart/2018/2/layout/IconLabelList"/>
    <dgm:cxn modelId="{35F46A58-00A9-49EB-85C3-56E3322E1560}" type="presParOf" srcId="{259DDE61-ED3A-49C4-B0D1-6B559A342DFF}" destId="{D48834A6-96F4-496E-8B61-D05DB1557519}" srcOrd="3" destOrd="0" presId="urn:microsoft.com/office/officeart/2018/2/layout/IconLabelList"/>
    <dgm:cxn modelId="{B248CAF4-BF49-461D-B7FD-58F6E33FC31F}" type="presParOf" srcId="{259DDE61-ED3A-49C4-B0D1-6B559A342DFF}" destId="{3A425E8D-C1B8-4694-B1FC-5A0749344BD0}" srcOrd="4" destOrd="0" presId="urn:microsoft.com/office/officeart/2018/2/layout/IconLabelList"/>
    <dgm:cxn modelId="{479E0EFF-910B-45B3-AB65-3357BE41FE67}" type="presParOf" srcId="{3A425E8D-C1B8-4694-B1FC-5A0749344BD0}" destId="{BC588BC2-01E9-4DD6-887E-8445DADF4EA6}" srcOrd="0" destOrd="0" presId="urn:microsoft.com/office/officeart/2018/2/layout/IconLabelList"/>
    <dgm:cxn modelId="{71462BE5-6135-4138-9BC2-2AA5E1C084F5}" type="presParOf" srcId="{3A425E8D-C1B8-4694-B1FC-5A0749344BD0}" destId="{B78C35A4-B405-47AA-9B9C-00F8BA6114D4}" srcOrd="1" destOrd="0" presId="urn:microsoft.com/office/officeart/2018/2/layout/IconLabelList"/>
    <dgm:cxn modelId="{6F48E39E-C3C2-410D-B94D-EF2A34E3AB6A}" type="presParOf" srcId="{3A425E8D-C1B8-4694-B1FC-5A0749344BD0}" destId="{0809C106-58E9-45ED-90A9-CF31593351E4}" srcOrd="2" destOrd="0" presId="urn:microsoft.com/office/officeart/2018/2/layout/IconLabelList"/>
    <dgm:cxn modelId="{81A2FA9C-0383-4CBB-86A4-65C67E9B66FA}" type="presParOf" srcId="{259DDE61-ED3A-49C4-B0D1-6B559A342DFF}" destId="{D7C22410-5356-439D-A32D-80AABD1B4319}" srcOrd="5" destOrd="0" presId="urn:microsoft.com/office/officeart/2018/2/layout/IconLabelList"/>
    <dgm:cxn modelId="{5E75F399-E9BC-4A79-8743-C275CC1BB68A}" type="presParOf" srcId="{259DDE61-ED3A-49C4-B0D1-6B559A342DFF}" destId="{E775745A-0F03-443B-9100-A97F2A4CFC18}" srcOrd="6" destOrd="0" presId="urn:microsoft.com/office/officeart/2018/2/layout/IconLabelList"/>
    <dgm:cxn modelId="{57F6C67B-B689-4705-A5BA-D7399F5C3F4B}" type="presParOf" srcId="{E775745A-0F03-443B-9100-A97F2A4CFC18}" destId="{EAEC5A5E-9828-4CDF-B58B-F385C156DFD5}" srcOrd="0" destOrd="0" presId="urn:microsoft.com/office/officeart/2018/2/layout/IconLabelList"/>
    <dgm:cxn modelId="{81433C69-E67D-441E-BB02-D0891DB100BA}" type="presParOf" srcId="{E775745A-0F03-443B-9100-A97F2A4CFC18}" destId="{B5FE34DE-F86D-4355-B729-9AB1720A6593}" srcOrd="1" destOrd="0" presId="urn:microsoft.com/office/officeart/2018/2/layout/IconLabelList"/>
    <dgm:cxn modelId="{F1695924-7D37-43D5-8D97-99461FACA331}" type="presParOf" srcId="{E775745A-0F03-443B-9100-A97F2A4CFC18}" destId="{5FFE82FE-AF92-4997-9598-7D23E615FDCC}" srcOrd="2" destOrd="0" presId="urn:microsoft.com/office/officeart/2018/2/layout/IconLabelList"/>
    <dgm:cxn modelId="{1CFBCEF4-043E-4DFE-A039-2CC1E491970B}" type="presParOf" srcId="{259DDE61-ED3A-49C4-B0D1-6B559A342DFF}" destId="{4ED0BA62-F696-4CBB-99D1-64551C096E61}" srcOrd="7" destOrd="0" presId="urn:microsoft.com/office/officeart/2018/2/layout/IconLabelList"/>
    <dgm:cxn modelId="{4BFDD0F7-0ED1-4B78-AAD9-2E7E7BF2C314}" type="presParOf" srcId="{259DDE61-ED3A-49C4-B0D1-6B559A342DFF}" destId="{2398D0F7-984F-4F14-881F-A1AFAAE3A159}" srcOrd="8" destOrd="0" presId="urn:microsoft.com/office/officeart/2018/2/layout/IconLabelList"/>
    <dgm:cxn modelId="{D0CDD38F-C4DD-4A88-946F-424E1EE4D734}" type="presParOf" srcId="{2398D0F7-984F-4F14-881F-A1AFAAE3A159}" destId="{7A893988-E6F7-44B9-BD13-3526D63A68FA}" srcOrd="0" destOrd="0" presId="urn:microsoft.com/office/officeart/2018/2/layout/IconLabelList"/>
    <dgm:cxn modelId="{6F4EA93B-14BA-4205-BE9F-1F4B6509B832}" type="presParOf" srcId="{2398D0F7-984F-4F14-881F-A1AFAAE3A159}" destId="{3842B4FD-72B7-4599-A5EC-F319B4313697}" srcOrd="1" destOrd="0" presId="urn:microsoft.com/office/officeart/2018/2/layout/IconLabelList"/>
    <dgm:cxn modelId="{81403D47-4A3C-419A-9201-29BE3D6AF0A3}" type="presParOf" srcId="{2398D0F7-984F-4F14-881F-A1AFAAE3A159}" destId="{421D675B-0194-4BF5-BFB8-27813816454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E5BA3B9-063F-47E7-9255-FBD3A7ED893A}" type="doc">
      <dgm:prSet loTypeId="urn:microsoft.com/office/officeart/2005/8/layout/default" loCatId="list" qsTypeId="urn:microsoft.com/office/officeart/2005/8/quickstyle/simple1#10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3E8EC65A-98BB-45F8-B559-79239FAA3BC0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Applying online means you can change your preferences up until 11.59pm on October 31</a:t>
          </a:r>
          <a:r>
            <a:rPr lang="en-US" sz="1600" b="1" baseline="25000" dirty="0">
              <a:solidFill>
                <a:schemeClr val="tx1"/>
              </a:solidFill>
            </a:rPr>
            <a:t>st </a:t>
          </a:r>
          <a:r>
            <a:rPr lang="en-US" sz="1600" b="1" dirty="0">
              <a:solidFill>
                <a:schemeClr val="tx1"/>
              </a:solidFill>
            </a:rPr>
            <a:t>– but remember to resubmit your form once you have made changes!</a:t>
          </a:r>
        </a:p>
      </dgm:t>
    </dgm:pt>
    <dgm:pt modelId="{C3F95A06-D3DB-4315-B189-8694A730A5D0}" type="parTrans" cxnId="{82ECE477-5B50-47B7-9FE1-1BF51680C9F0}">
      <dgm:prSet/>
      <dgm:spPr/>
      <dgm:t>
        <a:bodyPr/>
        <a:lstStyle/>
        <a:p>
          <a:endParaRPr lang="en-US"/>
        </a:p>
      </dgm:t>
    </dgm:pt>
    <dgm:pt modelId="{EA4ABFCF-8AA5-46FF-B2B8-E1175F66D22F}" type="sibTrans" cxnId="{82ECE477-5B50-47B7-9FE1-1BF51680C9F0}">
      <dgm:prSet/>
      <dgm:spPr/>
      <dgm:t>
        <a:bodyPr/>
        <a:lstStyle/>
        <a:p>
          <a:endParaRPr lang="en-US"/>
        </a:p>
      </dgm:t>
    </dgm:pt>
    <dgm:pt modelId="{E4A27705-73F0-4BD8-A23B-7391C66D4B9A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You can attach additional documents online and you will automatically receive a confirmation email once you submit your application</a:t>
          </a:r>
        </a:p>
      </dgm:t>
    </dgm:pt>
    <dgm:pt modelId="{60086A6C-A696-4F29-A570-6F3657D04CB7}" type="parTrans" cxnId="{B5447F3B-C832-4FDB-9917-59A1711E3A24}">
      <dgm:prSet/>
      <dgm:spPr/>
      <dgm:t>
        <a:bodyPr/>
        <a:lstStyle/>
        <a:p>
          <a:endParaRPr lang="en-US"/>
        </a:p>
      </dgm:t>
    </dgm:pt>
    <dgm:pt modelId="{C2865F35-CDCB-464F-8C9D-F67639CC0600}" type="sibTrans" cxnId="{B5447F3B-C832-4FDB-9917-59A1711E3A24}">
      <dgm:prSet/>
      <dgm:spPr/>
      <dgm:t>
        <a:bodyPr/>
        <a:lstStyle/>
        <a:p>
          <a:endParaRPr lang="en-US"/>
        </a:p>
      </dgm:t>
    </dgm:pt>
    <dgm:pt modelId="{767B01D2-3B69-4B23-A16F-177FADFB801C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You can register your mobile phone number to receive reminder alerts</a:t>
          </a:r>
        </a:p>
      </dgm:t>
    </dgm:pt>
    <dgm:pt modelId="{D4AAC467-8735-4179-8A8B-F5694DDEA9C0}" type="parTrans" cxnId="{03EC23E4-13D0-4100-982F-3506BC3FFF86}">
      <dgm:prSet/>
      <dgm:spPr/>
      <dgm:t>
        <a:bodyPr/>
        <a:lstStyle/>
        <a:p>
          <a:endParaRPr lang="en-US"/>
        </a:p>
      </dgm:t>
    </dgm:pt>
    <dgm:pt modelId="{7B185AEB-1FCA-4538-9229-2C646C3E2811}" type="sibTrans" cxnId="{03EC23E4-13D0-4100-982F-3506BC3FFF86}">
      <dgm:prSet/>
      <dgm:spPr/>
      <dgm:t>
        <a:bodyPr/>
        <a:lstStyle/>
        <a:p>
          <a:endParaRPr lang="en-US"/>
        </a:p>
      </dgm:t>
    </dgm:pt>
    <dgm:pt modelId="{DE265C74-9D65-4A36-8C2B-081FC67B56C9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You will receive an email informing you that your outcome is available online during the evening March 1st</a:t>
          </a:r>
          <a:r>
            <a:rPr lang="en-US" sz="1500" b="1" dirty="0"/>
            <a:t>.</a:t>
          </a:r>
          <a:endParaRPr lang="en-US" sz="1500" dirty="0"/>
        </a:p>
      </dgm:t>
    </dgm:pt>
    <dgm:pt modelId="{25182D4C-0731-4386-9CE2-FDA38C87EBC4}" type="parTrans" cxnId="{188211F8-C2E1-4BA9-906E-74934F87BB29}">
      <dgm:prSet/>
      <dgm:spPr/>
      <dgm:t>
        <a:bodyPr/>
        <a:lstStyle/>
        <a:p>
          <a:endParaRPr lang="en-US"/>
        </a:p>
      </dgm:t>
    </dgm:pt>
    <dgm:pt modelId="{C8F8F805-468B-4974-8046-D39B2057F448}" type="sibTrans" cxnId="{188211F8-C2E1-4BA9-906E-74934F87BB29}">
      <dgm:prSet/>
      <dgm:spPr/>
      <dgm:t>
        <a:bodyPr/>
        <a:lstStyle/>
        <a:p>
          <a:endParaRPr lang="en-US"/>
        </a:p>
      </dgm:t>
    </dgm:pt>
    <dgm:pt modelId="{D01EAB35-B9BD-4F8E-90E9-4262881C87B6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You will be able to accept or decline an offer of a school place online</a:t>
          </a:r>
        </a:p>
      </dgm:t>
    </dgm:pt>
    <dgm:pt modelId="{E5251F0E-B032-4BE0-82CD-57F542F07DED}" type="parTrans" cxnId="{EBD53F6D-48C2-4C87-9693-196E3D2A01AC}">
      <dgm:prSet/>
      <dgm:spPr/>
      <dgm:t>
        <a:bodyPr/>
        <a:lstStyle/>
        <a:p>
          <a:endParaRPr lang="en-US"/>
        </a:p>
      </dgm:t>
    </dgm:pt>
    <dgm:pt modelId="{ED86D5CC-1594-4750-B234-4FB4CFB66CF6}" type="sibTrans" cxnId="{EBD53F6D-48C2-4C87-9693-196E3D2A01AC}">
      <dgm:prSet/>
      <dgm:spPr/>
      <dgm:t>
        <a:bodyPr/>
        <a:lstStyle/>
        <a:p>
          <a:endParaRPr lang="en-US"/>
        </a:p>
      </dgm:t>
    </dgm:pt>
    <dgm:pt modelId="{8FFC59FC-479C-40A7-B8B2-5D146CFB66BC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But you can still get a paper application form from School Admissions if you prefer -telephone: </a:t>
          </a:r>
          <a:r>
            <a:rPr lang="en-US" sz="1800" b="1" dirty="0">
              <a:solidFill>
                <a:schemeClr val="tx1"/>
              </a:solidFill>
              <a:highlight>
                <a:srgbClr val="FFFF00"/>
              </a:highlight>
            </a:rPr>
            <a:t>020 8753 1085 </a:t>
          </a:r>
        </a:p>
      </dgm:t>
    </dgm:pt>
    <dgm:pt modelId="{DA9CA8EA-DC0A-4475-9A29-B6DD26B18723}" type="parTrans" cxnId="{4E461311-64A5-4885-B5CB-B27821F58F88}">
      <dgm:prSet/>
      <dgm:spPr/>
      <dgm:t>
        <a:bodyPr/>
        <a:lstStyle/>
        <a:p>
          <a:endParaRPr lang="en-US"/>
        </a:p>
      </dgm:t>
    </dgm:pt>
    <dgm:pt modelId="{C285640E-1A76-483C-AF61-25EC18F01F89}" type="sibTrans" cxnId="{4E461311-64A5-4885-B5CB-B27821F58F88}">
      <dgm:prSet/>
      <dgm:spPr/>
      <dgm:t>
        <a:bodyPr/>
        <a:lstStyle/>
        <a:p>
          <a:endParaRPr lang="en-US"/>
        </a:p>
      </dgm:t>
    </dgm:pt>
    <dgm:pt modelId="{3B1F5A2F-1C98-4232-9541-AFF2A8D643E4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800" dirty="0">
              <a:solidFill>
                <a:schemeClr val="tx1"/>
              </a:solidFill>
            </a:rPr>
            <a:t>(Mon – Fri, </a:t>
          </a:r>
        </a:p>
        <a:p>
          <a:r>
            <a:rPr lang="en-US" sz="2800" b="1" dirty="0">
              <a:solidFill>
                <a:schemeClr val="tx1"/>
              </a:solidFill>
            </a:rPr>
            <a:t>9am -1pm</a:t>
          </a:r>
          <a:r>
            <a:rPr lang="en-US" sz="2800" dirty="0">
              <a:solidFill>
                <a:schemeClr val="tx1"/>
              </a:solidFill>
            </a:rPr>
            <a:t>)</a:t>
          </a:r>
        </a:p>
      </dgm:t>
    </dgm:pt>
    <dgm:pt modelId="{BED4D65E-BCA5-4624-B326-08B02BBCAEEE}" type="parTrans" cxnId="{72208B9D-BCA6-4040-962D-966FD9BF28A5}">
      <dgm:prSet/>
      <dgm:spPr/>
      <dgm:t>
        <a:bodyPr/>
        <a:lstStyle/>
        <a:p>
          <a:endParaRPr lang="en-US"/>
        </a:p>
      </dgm:t>
    </dgm:pt>
    <dgm:pt modelId="{6A076F3D-555E-474C-9554-FCE2B141A5CC}" type="sibTrans" cxnId="{72208B9D-BCA6-4040-962D-966FD9BF28A5}">
      <dgm:prSet/>
      <dgm:spPr/>
      <dgm:t>
        <a:bodyPr/>
        <a:lstStyle/>
        <a:p>
          <a:endParaRPr lang="en-US"/>
        </a:p>
      </dgm:t>
    </dgm:pt>
    <dgm:pt modelId="{084A09B1-1A28-4A33-B708-8ADC7245A64B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or email </a:t>
          </a:r>
          <a:r>
            <a:rPr lang="en-US" sz="2400" b="1" u="sng" dirty="0">
              <a:solidFill>
                <a:schemeClr val="tx1"/>
              </a:solidFill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school.admissions@lbhf.gov.uk</a:t>
          </a:r>
          <a:endParaRPr lang="en-US" sz="2400" b="1" dirty="0">
            <a:solidFill>
              <a:schemeClr val="tx1"/>
            </a:solidFill>
          </a:endParaRPr>
        </a:p>
      </dgm:t>
    </dgm:pt>
    <dgm:pt modelId="{F4D05877-411C-4A31-8BE4-DE7B15D50484}" type="parTrans" cxnId="{31D581B6-C2CF-4B47-B7DC-3586E45A04ED}">
      <dgm:prSet/>
      <dgm:spPr/>
      <dgm:t>
        <a:bodyPr/>
        <a:lstStyle/>
        <a:p>
          <a:endParaRPr lang="en-US"/>
        </a:p>
      </dgm:t>
    </dgm:pt>
    <dgm:pt modelId="{A036304E-65F9-4793-95C3-E3E7981BBBCF}" type="sibTrans" cxnId="{31D581B6-C2CF-4B47-B7DC-3586E45A04ED}">
      <dgm:prSet/>
      <dgm:spPr/>
      <dgm:t>
        <a:bodyPr/>
        <a:lstStyle/>
        <a:p>
          <a:endParaRPr lang="en-US"/>
        </a:p>
      </dgm:t>
    </dgm:pt>
    <dgm:pt modelId="{141D90B5-43FC-4FC0-B5E0-1139E97B9980}" type="pres">
      <dgm:prSet presAssocID="{BE5BA3B9-063F-47E7-9255-FBD3A7ED893A}" presName="diagram" presStyleCnt="0">
        <dgm:presLayoutVars>
          <dgm:dir/>
          <dgm:resizeHandles val="exact"/>
        </dgm:presLayoutVars>
      </dgm:prSet>
      <dgm:spPr/>
    </dgm:pt>
    <dgm:pt modelId="{AA972D05-E460-44B7-9274-F0A184F2186F}" type="pres">
      <dgm:prSet presAssocID="{3E8EC65A-98BB-45F8-B559-79239FAA3BC0}" presName="node" presStyleLbl="node1" presStyleIdx="0" presStyleCnt="8">
        <dgm:presLayoutVars>
          <dgm:bulletEnabled val="1"/>
        </dgm:presLayoutVars>
      </dgm:prSet>
      <dgm:spPr/>
    </dgm:pt>
    <dgm:pt modelId="{E9C979D1-481F-4DB3-BC0F-1723C8687ACF}" type="pres">
      <dgm:prSet presAssocID="{EA4ABFCF-8AA5-46FF-B2B8-E1175F66D22F}" presName="sibTrans" presStyleCnt="0"/>
      <dgm:spPr/>
    </dgm:pt>
    <dgm:pt modelId="{62A58EEA-8D68-418A-B570-4E621E53E502}" type="pres">
      <dgm:prSet presAssocID="{E4A27705-73F0-4BD8-A23B-7391C66D4B9A}" presName="node" presStyleLbl="node1" presStyleIdx="1" presStyleCnt="8">
        <dgm:presLayoutVars>
          <dgm:bulletEnabled val="1"/>
        </dgm:presLayoutVars>
      </dgm:prSet>
      <dgm:spPr/>
    </dgm:pt>
    <dgm:pt modelId="{95399107-EE47-469F-993A-5078EAB734D6}" type="pres">
      <dgm:prSet presAssocID="{C2865F35-CDCB-464F-8C9D-F67639CC0600}" presName="sibTrans" presStyleCnt="0"/>
      <dgm:spPr/>
    </dgm:pt>
    <dgm:pt modelId="{8B5A6155-B768-4129-BCEF-0A67BB5541E8}" type="pres">
      <dgm:prSet presAssocID="{767B01D2-3B69-4B23-A16F-177FADFB801C}" presName="node" presStyleLbl="node1" presStyleIdx="2" presStyleCnt="8">
        <dgm:presLayoutVars>
          <dgm:bulletEnabled val="1"/>
        </dgm:presLayoutVars>
      </dgm:prSet>
      <dgm:spPr/>
    </dgm:pt>
    <dgm:pt modelId="{B6DF6B38-82B3-41D0-9BAE-DB360E5B598F}" type="pres">
      <dgm:prSet presAssocID="{7B185AEB-1FCA-4538-9229-2C646C3E2811}" presName="sibTrans" presStyleCnt="0"/>
      <dgm:spPr/>
    </dgm:pt>
    <dgm:pt modelId="{91616D02-8FBB-439F-AE9C-FD4FF9449DB6}" type="pres">
      <dgm:prSet presAssocID="{DE265C74-9D65-4A36-8C2B-081FC67B56C9}" presName="node" presStyleLbl="node1" presStyleIdx="3" presStyleCnt="8">
        <dgm:presLayoutVars>
          <dgm:bulletEnabled val="1"/>
        </dgm:presLayoutVars>
      </dgm:prSet>
      <dgm:spPr/>
    </dgm:pt>
    <dgm:pt modelId="{8C9BB78E-5408-47A1-B8F5-7B38850BC0E4}" type="pres">
      <dgm:prSet presAssocID="{C8F8F805-468B-4974-8046-D39B2057F448}" presName="sibTrans" presStyleCnt="0"/>
      <dgm:spPr/>
    </dgm:pt>
    <dgm:pt modelId="{A3227469-1B4B-4968-B021-480700D2E07A}" type="pres">
      <dgm:prSet presAssocID="{D01EAB35-B9BD-4F8E-90E9-4262881C87B6}" presName="node" presStyleLbl="node1" presStyleIdx="4" presStyleCnt="8">
        <dgm:presLayoutVars>
          <dgm:bulletEnabled val="1"/>
        </dgm:presLayoutVars>
      </dgm:prSet>
      <dgm:spPr/>
    </dgm:pt>
    <dgm:pt modelId="{203D6067-C0C3-4B25-B0D9-49C6CCCF5879}" type="pres">
      <dgm:prSet presAssocID="{ED86D5CC-1594-4750-B234-4FB4CFB66CF6}" presName="sibTrans" presStyleCnt="0"/>
      <dgm:spPr/>
    </dgm:pt>
    <dgm:pt modelId="{D6DD6C5B-C61E-4F93-8F7A-709C1D7D6CBD}" type="pres">
      <dgm:prSet presAssocID="{8FFC59FC-479C-40A7-B8B2-5D146CFB66BC}" presName="node" presStyleLbl="node1" presStyleIdx="5" presStyleCnt="8">
        <dgm:presLayoutVars>
          <dgm:bulletEnabled val="1"/>
        </dgm:presLayoutVars>
      </dgm:prSet>
      <dgm:spPr/>
    </dgm:pt>
    <dgm:pt modelId="{4F37AE7A-5C08-42D9-B351-6E179402E20D}" type="pres">
      <dgm:prSet presAssocID="{C285640E-1A76-483C-AF61-25EC18F01F89}" presName="sibTrans" presStyleCnt="0"/>
      <dgm:spPr/>
    </dgm:pt>
    <dgm:pt modelId="{D77C5B0C-472A-44C5-AB64-C34EB285BC3C}" type="pres">
      <dgm:prSet presAssocID="{3B1F5A2F-1C98-4232-9541-AFF2A8D643E4}" presName="node" presStyleLbl="node1" presStyleIdx="6" presStyleCnt="8" custLinFactNeighborX="-1098" custLinFactNeighborY="12605">
        <dgm:presLayoutVars>
          <dgm:bulletEnabled val="1"/>
        </dgm:presLayoutVars>
      </dgm:prSet>
      <dgm:spPr/>
    </dgm:pt>
    <dgm:pt modelId="{75E5A1E6-3D6C-4AE0-A8BF-8C7FA9466EE2}" type="pres">
      <dgm:prSet presAssocID="{6A076F3D-555E-474C-9554-FCE2B141A5CC}" presName="sibTrans" presStyleCnt="0"/>
      <dgm:spPr/>
    </dgm:pt>
    <dgm:pt modelId="{CEF3D6FE-D334-4F9F-B5E9-4BB46D2C4C01}" type="pres">
      <dgm:prSet presAssocID="{084A09B1-1A28-4A33-B708-8ADC7245A64B}" presName="node" presStyleLbl="node1" presStyleIdx="7" presStyleCnt="8" custLinFactNeighborX="8049" custLinFactNeighborY="12605">
        <dgm:presLayoutVars>
          <dgm:bulletEnabled val="1"/>
        </dgm:presLayoutVars>
      </dgm:prSet>
      <dgm:spPr/>
    </dgm:pt>
  </dgm:ptLst>
  <dgm:cxnLst>
    <dgm:cxn modelId="{83A6A30B-7217-460B-9CD1-A4DB19FF29CE}" type="presOf" srcId="{8FFC59FC-479C-40A7-B8B2-5D146CFB66BC}" destId="{D6DD6C5B-C61E-4F93-8F7A-709C1D7D6CBD}" srcOrd="0" destOrd="0" presId="urn:microsoft.com/office/officeart/2005/8/layout/default"/>
    <dgm:cxn modelId="{4E461311-64A5-4885-B5CB-B27821F58F88}" srcId="{BE5BA3B9-063F-47E7-9255-FBD3A7ED893A}" destId="{8FFC59FC-479C-40A7-B8B2-5D146CFB66BC}" srcOrd="5" destOrd="0" parTransId="{DA9CA8EA-DC0A-4475-9A29-B6DD26B18723}" sibTransId="{C285640E-1A76-483C-AF61-25EC18F01F89}"/>
    <dgm:cxn modelId="{56EBE924-75F9-42FD-91A5-BF782C8380AE}" type="presOf" srcId="{DE265C74-9D65-4A36-8C2B-081FC67B56C9}" destId="{91616D02-8FBB-439F-AE9C-FD4FF9449DB6}" srcOrd="0" destOrd="0" presId="urn:microsoft.com/office/officeart/2005/8/layout/default"/>
    <dgm:cxn modelId="{C5201139-77D3-4A42-865E-21295AA61928}" type="presOf" srcId="{D01EAB35-B9BD-4F8E-90E9-4262881C87B6}" destId="{A3227469-1B4B-4968-B021-480700D2E07A}" srcOrd="0" destOrd="0" presId="urn:microsoft.com/office/officeart/2005/8/layout/default"/>
    <dgm:cxn modelId="{B5447F3B-C832-4FDB-9917-59A1711E3A24}" srcId="{BE5BA3B9-063F-47E7-9255-FBD3A7ED893A}" destId="{E4A27705-73F0-4BD8-A23B-7391C66D4B9A}" srcOrd="1" destOrd="0" parTransId="{60086A6C-A696-4F29-A570-6F3657D04CB7}" sibTransId="{C2865F35-CDCB-464F-8C9D-F67639CC0600}"/>
    <dgm:cxn modelId="{EBD53F6D-48C2-4C87-9693-196E3D2A01AC}" srcId="{BE5BA3B9-063F-47E7-9255-FBD3A7ED893A}" destId="{D01EAB35-B9BD-4F8E-90E9-4262881C87B6}" srcOrd="4" destOrd="0" parTransId="{E5251F0E-B032-4BE0-82CD-57F542F07DED}" sibTransId="{ED86D5CC-1594-4750-B234-4FB4CFB66CF6}"/>
    <dgm:cxn modelId="{A5988E6F-EE6D-45E2-B6F6-DF66B5CB0F18}" type="presOf" srcId="{3E8EC65A-98BB-45F8-B559-79239FAA3BC0}" destId="{AA972D05-E460-44B7-9274-F0A184F2186F}" srcOrd="0" destOrd="0" presId="urn:microsoft.com/office/officeart/2005/8/layout/default"/>
    <dgm:cxn modelId="{83F40952-31B1-46A0-A79B-9E6BC9C3E9DA}" type="presOf" srcId="{084A09B1-1A28-4A33-B708-8ADC7245A64B}" destId="{CEF3D6FE-D334-4F9F-B5E9-4BB46D2C4C01}" srcOrd="0" destOrd="0" presId="urn:microsoft.com/office/officeart/2005/8/layout/default"/>
    <dgm:cxn modelId="{82ECE477-5B50-47B7-9FE1-1BF51680C9F0}" srcId="{BE5BA3B9-063F-47E7-9255-FBD3A7ED893A}" destId="{3E8EC65A-98BB-45F8-B559-79239FAA3BC0}" srcOrd="0" destOrd="0" parTransId="{C3F95A06-D3DB-4315-B189-8694A730A5D0}" sibTransId="{EA4ABFCF-8AA5-46FF-B2B8-E1175F66D22F}"/>
    <dgm:cxn modelId="{4294778B-7DA8-4FA0-9525-A4366EF7A6A5}" type="presOf" srcId="{BE5BA3B9-063F-47E7-9255-FBD3A7ED893A}" destId="{141D90B5-43FC-4FC0-B5E0-1139E97B9980}" srcOrd="0" destOrd="0" presId="urn:microsoft.com/office/officeart/2005/8/layout/default"/>
    <dgm:cxn modelId="{72208B9D-BCA6-4040-962D-966FD9BF28A5}" srcId="{BE5BA3B9-063F-47E7-9255-FBD3A7ED893A}" destId="{3B1F5A2F-1C98-4232-9541-AFF2A8D643E4}" srcOrd="6" destOrd="0" parTransId="{BED4D65E-BCA5-4624-B326-08B02BBCAEEE}" sibTransId="{6A076F3D-555E-474C-9554-FCE2B141A5CC}"/>
    <dgm:cxn modelId="{49F411B5-B082-4EBC-8883-9466416AFCD2}" type="presOf" srcId="{767B01D2-3B69-4B23-A16F-177FADFB801C}" destId="{8B5A6155-B768-4129-BCEF-0A67BB5541E8}" srcOrd="0" destOrd="0" presId="urn:microsoft.com/office/officeart/2005/8/layout/default"/>
    <dgm:cxn modelId="{31D581B6-C2CF-4B47-B7DC-3586E45A04ED}" srcId="{BE5BA3B9-063F-47E7-9255-FBD3A7ED893A}" destId="{084A09B1-1A28-4A33-B708-8ADC7245A64B}" srcOrd="7" destOrd="0" parTransId="{F4D05877-411C-4A31-8BE4-DE7B15D50484}" sibTransId="{A036304E-65F9-4793-95C3-E3E7981BBBCF}"/>
    <dgm:cxn modelId="{2780C1BA-4168-46AA-9746-7C9CA6EAD9E8}" type="presOf" srcId="{E4A27705-73F0-4BD8-A23B-7391C66D4B9A}" destId="{62A58EEA-8D68-418A-B570-4E621E53E502}" srcOrd="0" destOrd="0" presId="urn:microsoft.com/office/officeart/2005/8/layout/default"/>
    <dgm:cxn modelId="{53FA64DE-E7EF-4941-AEE2-E7BA4CE3213A}" type="presOf" srcId="{3B1F5A2F-1C98-4232-9541-AFF2A8D643E4}" destId="{D77C5B0C-472A-44C5-AB64-C34EB285BC3C}" srcOrd="0" destOrd="0" presId="urn:microsoft.com/office/officeart/2005/8/layout/default"/>
    <dgm:cxn modelId="{03EC23E4-13D0-4100-982F-3506BC3FFF86}" srcId="{BE5BA3B9-063F-47E7-9255-FBD3A7ED893A}" destId="{767B01D2-3B69-4B23-A16F-177FADFB801C}" srcOrd="2" destOrd="0" parTransId="{D4AAC467-8735-4179-8A8B-F5694DDEA9C0}" sibTransId="{7B185AEB-1FCA-4538-9229-2C646C3E2811}"/>
    <dgm:cxn modelId="{188211F8-C2E1-4BA9-906E-74934F87BB29}" srcId="{BE5BA3B9-063F-47E7-9255-FBD3A7ED893A}" destId="{DE265C74-9D65-4A36-8C2B-081FC67B56C9}" srcOrd="3" destOrd="0" parTransId="{25182D4C-0731-4386-9CE2-FDA38C87EBC4}" sibTransId="{C8F8F805-468B-4974-8046-D39B2057F448}"/>
    <dgm:cxn modelId="{27F03F31-4615-4CCB-953A-287188256296}" type="presParOf" srcId="{141D90B5-43FC-4FC0-B5E0-1139E97B9980}" destId="{AA972D05-E460-44B7-9274-F0A184F2186F}" srcOrd="0" destOrd="0" presId="urn:microsoft.com/office/officeart/2005/8/layout/default"/>
    <dgm:cxn modelId="{623D220A-ED06-4F27-9205-B85F1EA22DFD}" type="presParOf" srcId="{141D90B5-43FC-4FC0-B5E0-1139E97B9980}" destId="{E9C979D1-481F-4DB3-BC0F-1723C8687ACF}" srcOrd="1" destOrd="0" presId="urn:microsoft.com/office/officeart/2005/8/layout/default"/>
    <dgm:cxn modelId="{55608E08-5EE1-4C85-B03E-7A64008F17AA}" type="presParOf" srcId="{141D90B5-43FC-4FC0-B5E0-1139E97B9980}" destId="{62A58EEA-8D68-418A-B570-4E621E53E502}" srcOrd="2" destOrd="0" presId="urn:microsoft.com/office/officeart/2005/8/layout/default"/>
    <dgm:cxn modelId="{C0B9B23B-C588-48C9-A0CC-4C7C25732AED}" type="presParOf" srcId="{141D90B5-43FC-4FC0-B5E0-1139E97B9980}" destId="{95399107-EE47-469F-993A-5078EAB734D6}" srcOrd="3" destOrd="0" presId="urn:microsoft.com/office/officeart/2005/8/layout/default"/>
    <dgm:cxn modelId="{310527EE-5E3F-41B4-A08E-B930D196B23E}" type="presParOf" srcId="{141D90B5-43FC-4FC0-B5E0-1139E97B9980}" destId="{8B5A6155-B768-4129-BCEF-0A67BB5541E8}" srcOrd="4" destOrd="0" presId="urn:microsoft.com/office/officeart/2005/8/layout/default"/>
    <dgm:cxn modelId="{11A60B28-3F26-44AD-A69C-36AD6949784A}" type="presParOf" srcId="{141D90B5-43FC-4FC0-B5E0-1139E97B9980}" destId="{B6DF6B38-82B3-41D0-9BAE-DB360E5B598F}" srcOrd="5" destOrd="0" presId="urn:microsoft.com/office/officeart/2005/8/layout/default"/>
    <dgm:cxn modelId="{859A6ACB-A28A-4C70-8C24-AB1095A1CFB3}" type="presParOf" srcId="{141D90B5-43FC-4FC0-B5E0-1139E97B9980}" destId="{91616D02-8FBB-439F-AE9C-FD4FF9449DB6}" srcOrd="6" destOrd="0" presId="urn:microsoft.com/office/officeart/2005/8/layout/default"/>
    <dgm:cxn modelId="{CD4361C7-CF2D-4822-9758-4381CBCD1E82}" type="presParOf" srcId="{141D90B5-43FC-4FC0-B5E0-1139E97B9980}" destId="{8C9BB78E-5408-47A1-B8F5-7B38850BC0E4}" srcOrd="7" destOrd="0" presId="urn:microsoft.com/office/officeart/2005/8/layout/default"/>
    <dgm:cxn modelId="{BD796999-44AC-45AE-8A8D-A62E62BEBDE8}" type="presParOf" srcId="{141D90B5-43FC-4FC0-B5E0-1139E97B9980}" destId="{A3227469-1B4B-4968-B021-480700D2E07A}" srcOrd="8" destOrd="0" presId="urn:microsoft.com/office/officeart/2005/8/layout/default"/>
    <dgm:cxn modelId="{F936E161-C053-470A-B8A4-20C7D639CA5A}" type="presParOf" srcId="{141D90B5-43FC-4FC0-B5E0-1139E97B9980}" destId="{203D6067-C0C3-4B25-B0D9-49C6CCCF5879}" srcOrd="9" destOrd="0" presId="urn:microsoft.com/office/officeart/2005/8/layout/default"/>
    <dgm:cxn modelId="{AEBA90EF-C6CA-4B11-91A0-298721D3B4CB}" type="presParOf" srcId="{141D90B5-43FC-4FC0-B5E0-1139E97B9980}" destId="{D6DD6C5B-C61E-4F93-8F7A-709C1D7D6CBD}" srcOrd="10" destOrd="0" presId="urn:microsoft.com/office/officeart/2005/8/layout/default"/>
    <dgm:cxn modelId="{E1AF989E-B536-47BB-A779-F84F5F2B8130}" type="presParOf" srcId="{141D90B5-43FC-4FC0-B5E0-1139E97B9980}" destId="{4F37AE7A-5C08-42D9-B351-6E179402E20D}" srcOrd="11" destOrd="0" presId="urn:microsoft.com/office/officeart/2005/8/layout/default"/>
    <dgm:cxn modelId="{BB6097F3-0C94-40BC-8007-619BEB53A4B1}" type="presParOf" srcId="{141D90B5-43FC-4FC0-B5E0-1139E97B9980}" destId="{D77C5B0C-472A-44C5-AB64-C34EB285BC3C}" srcOrd="12" destOrd="0" presId="urn:microsoft.com/office/officeart/2005/8/layout/default"/>
    <dgm:cxn modelId="{B863789D-5DC1-4181-8947-F30DBF1F6A7F}" type="presParOf" srcId="{141D90B5-43FC-4FC0-B5E0-1139E97B9980}" destId="{75E5A1E6-3D6C-4AE0-A8BF-8C7FA9466EE2}" srcOrd="13" destOrd="0" presId="urn:microsoft.com/office/officeart/2005/8/layout/default"/>
    <dgm:cxn modelId="{41EE4E89-C35A-4460-B68A-0DC8C2356BB5}" type="presParOf" srcId="{141D90B5-43FC-4FC0-B5E0-1139E97B9980}" destId="{CEF3D6FE-D334-4F9F-B5E9-4BB46D2C4C0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D3A0450-BC78-46F4-A123-FA6A7A82B2AF}" type="doc">
      <dgm:prSet loTypeId="urn:microsoft.com/office/officeart/2005/8/layout/matrix2" loCatId="matrix" qsTypeId="urn:microsoft.com/office/officeart/2005/8/quickstyle/simple1#11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D59279B0-D8F2-4705-8C1F-F914EA196453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solidFill>
                <a:schemeClr val="tx1"/>
              </a:solidFill>
            </a:rPr>
            <a:t>Although school admission staff in each local authority are responsible for ensuring all their resident applications are processed, the admissions process is coordinated across London</a:t>
          </a:r>
        </a:p>
      </dgm:t>
    </dgm:pt>
    <dgm:pt modelId="{2F0EA9D1-D63B-4C99-BF13-376C9F262FD2}" type="parTrans" cxnId="{2AA15A0B-50A2-4AF1-B966-BBB4396AABB6}">
      <dgm:prSet/>
      <dgm:spPr/>
      <dgm:t>
        <a:bodyPr/>
        <a:lstStyle/>
        <a:p>
          <a:endParaRPr lang="en-US"/>
        </a:p>
      </dgm:t>
    </dgm:pt>
    <dgm:pt modelId="{F32C20C3-8E02-4AF6-8CB3-2D3FD74CBC99}" type="sibTrans" cxnId="{2AA15A0B-50A2-4AF1-B966-BBB4396AABB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0B4173C-0068-4354-9521-895A4D5C0615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solidFill>
                <a:schemeClr val="tx1"/>
              </a:solidFill>
            </a:rPr>
            <a:t>Between the closing date and the offer date a lot of work goes on to ensure applications are processed fairly and in line with published admissions criteria of each school</a:t>
          </a:r>
        </a:p>
      </dgm:t>
    </dgm:pt>
    <dgm:pt modelId="{001A8E95-A7A4-4667-B8C5-523EEDA5E3C4}" type="parTrans" cxnId="{56B6AB8C-0356-452F-9CE0-A40F953AB5B9}">
      <dgm:prSet/>
      <dgm:spPr/>
      <dgm:t>
        <a:bodyPr/>
        <a:lstStyle/>
        <a:p>
          <a:endParaRPr lang="en-US"/>
        </a:p>
      </dgm:t>
    </dgm:pt>
    <dgm:pt modelId="{F9742DD6-976C-4F95-9C86-034621ABD6CE}" type="sibTrans" cxnId="{56B6AB8C-0356-452F-9CE0-A40F953AB5B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3AC4EA7-B4A2-4CD7-9C17-543306E7477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solidFill>
                <a:schemeClr val="tx1"/>
              </a:solidFill>
            </a:rPr>
            <a:t>The Pan London Admissions board does not give an application to a school priority because a parent has chosen a particular school as their first choice</a:t>
          </a:r>
        </a:p>
      </dgm:t>
    </dgm:pt>
    <dgm:pt modelId="{7509B622-839E-49A1-9F54-C64B5502FD6B}" type="parTrans" cxnId="{B5B16F71-6584-4027-864A-98A75E98C25A}">
      <dgm:prSet/>
      <dgm:spPr/>
      <dgm:t>
        <a:bodyPr/>
        <a:lstStyle/>
        <a:p>
          <a:endParaRPr lang="en-US"/>
        </a:p>
      </dgm:t>
    </dgm:pt>
    <dgm:pt modelId="{CA8B4C55-BCCA-4852-B9B6-92B44690FFE2}" type="sibTrans" cxnId="{B5B16F71-6584-4027-864A-98A75E98C25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0D0688B-7848-41A2-B0C6-47776F07EC69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solidFill>
                <a:schemeClr val="tx1"/>
              </a:solidFill>
            </a:rPr>
            <a:t>The system takes into consideration all the schools you have named on your form- if your first choice is not oversubscribed you will be allocated place there</a:t>
          </a:r>
        </a:p>
      </dgm:t>
    </dgm:pt>
    <dgm:pt modelId="{434AE46F-6D0E-4942-B5CA-B31449EE2B38}" type="parTrans" cxnId="{B0A7C3DE-103A-49B8-B5CA-331C10858FD0}">
      <dgm:prSet/>
      <dgm:spPr/>
      <dgm:t>
        <a:bodyPr/>
        <a:lstStyle/>
        <a:p>
          <a:endParaRPr lang="en-US"/>
        </a:p>
      </dgm:t>
    </dgm:pt>
    <dgm:pt modelId="{035212B6-1491-4BFD-B96A-28A8F35ECFF1}" type="sibTrans" cxnId="{B0A7C3DE-103A-49B8-B5CA-331C10858FD0}">
      <dgm:prSet/>
      <dgm:spPr/>
      <dgm:t>
        <a:bodyPr/>
        <a:lstStyle/>
        <a:p>
          <a:endParaRPr lang="en-US"/>
        </a:p>
      </dgm:t>
    </dgm:pt>
    <dgm:pt modelId="{EAE5B166-E47D-4662-930A-2EAFA6FCED75}" type="pres">
      <dgm:prSet presAssocID="{8D3A0450-BC78-46F4-A123-FA6A7A82B2AF}" presName="matrix" presStyleCnt="0">
        <dgm:presLayoutVars>
          <dgm:chMax val="1"/>
          <dgm:dir/>
          <dgm:resizeHandles val="exact"/>
        </dgm:presLayoutVars>
      </dgm:prSet>
      <dgm:spPr/>
    </dgm:pt>
    <dgm:pt modelId="{4C313FB2-E2AA-4652-BD09-B7BCC31870B4}" type="pres">
      <dgm:prSet presAssocID="{8D3A0450-BC78-46F4-A123-FA6A7A82B2AF}" presName="axisShape" presStyleLbl="bgShp" presStyleIdx="0" presStyleCnt="1"/>
      <dgm:spPr/>
    </dgm:pt>
    <dgm:pt modelId="{EE4ADD7A-2A99-4789-AB74-AF66909108F1}" type="pres">
      <dgm:prSet presAssocID="{8D3A0450-BC78-46F4-A123-FA6A7A82B2AF}" presName="rect1" presStyleLbl="node1" presStyleIdx="0" presStyleCnt="4" custScaleY="117770">
        <dgm:presLayoutVars>
          <dgm:chMax val="0"/>
          <dgm:chPref val="0"/>
          <dgm:bulletEnabled val="1"/>
        </dgm:presLayoutVars>
      </dgm:prSet>
      <dgm:spPr/>
    </dgm:pt>
    <dgm:pt modelId="{7C5E9BAC-85BE-4FFC-A3CD-D2B3BBE87D67}" type="pres">
      <dgm:prSet presAssocID="{8D3A0450-BC78-46F4-A123-FA6A7A82B2A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3BF8A61-95DC-42B2-8573-BFFD79A2BE08}" type="pres">
      <dgm:prSet presAssocID="{8D3A0450-BC78-46F4-A123-FA6A7A82B2A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A66CAFC-9E8F-4DDA-AA4E-A1A4FDE6FED0}" type="pres">
      <dgm:prSet presAssocID="{8D3A0450-BC78-46F4-A123-FA6A7A82B2A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29D3301-8690-45CF-A07A-43F7732E7988}" type="presOf" srcId="{8D3A0450-BC78-46F4-A123-FA6A7A82B2AF}" destId="{EAE5B166-E47D-4662-930A-2EAFA6FCED75}" srcOrd="0" destOrd="0" presId="urn:microsoft.com/office/officeart/2005/8/layout/matrix2"/>
    <dgm:cxn modelId="{2AA15A0B-50A2-4AF1-B966-BBB4396AABB6}" srcId="{8D3A0450-BC78-46F4-A123-FA6A7A82B2AF}" destId="{D59279B0-D8F2-4705-8C1F-F914EA196453}" srcOrd="0" destOrd="0" parTransId="{2F0EA9D1-D63B-4C99-BF13-376C9F262FD2}" sibTransId="{F32C20C3-8E02-4AF6-8CB3-2D3FD74CBC99}"/>
    <dgm:cxn modelId="{1B52331A-3C7F-42CD-9477-B2BA7D47B6FB}" type="presOf" srcId="{50D0688B-7848-41A2-B0C6-47776F07EC69}" destId="{5A66CAFC-9E8F-4DDA-AA4E-A1A4FDE6FED0}" srcOrd="0" destOrd="0" presId="urn:microsoft.com/office/officeart/2005/8/layout/matrix2"/>
    <dgm:cxn modelId="{D75C6F49-0486-48E3-AAF0-B9B0582AA860}" type="presOf" srcId="{A0B4173C-0068-4354-9521-895A4D5C0615}" destId="{7C5E9BAC-85BE-4FFC-A3CD-D2B3BBE87D67}" srcOrd="0" destOrd="0" presId="urn:microsoft.com/office/officeart/2005/8/layout/matrix2"/>
    <dgm:cxn modelId="{B5B16F71-6584-4027-864A-98A75E98C25A}" srcId="{8D3A0450-BC78-46F4-A123-FA6A7A82B2AF}" destId="{53AC4EA7-B4A2-4CD7-9C17-543306E7477C}" srcOrd="2" destOrd="0" parTransId="{7509B622-839E-49A1-9F54-C64B5502FD6B}" sibTransId="{CA8B4C55-BCCA-4852-B9B6-92B44690FFE2}"/>
    <dgm:cxn modelId="{56B6AB8C-0356-452F-9CE0-A40F953AB5B9}" srcId="{8D3A0450-BC78-46F4-A123-FA6A7A82B2AF}" destId="{A0B4173C-0068-4354-9521-895A4D5C0615}" srcOrd="1" destOrd="0" parTransId="{001A8E95-A7A4-4667-B8C5-523EEDA5E3C4}" sibTransId="{F9742DD6-976C-4F95-9C86-034621ABD6CE}"/>
    <dgm:cxn modelId="{EB3828A9-80C6-473F-B3A5-5B62A9C62222}" type="presOf" srcId="{53AC4EA7-B4A2-4CD7-9C17-543306E7477C}" destId="{D3BF8A61-95DC-42B2-8573-BFFD79A2BE08}" srcOrd="0" destOrd="0" presId="urn:microsoft.com/office/officeart/2005/8/layout/matrix2"/>
    <dgm:cxn modelId="{5AD049D5-CE61-4DFD-ADE9-111D91F7ECA4}" type="presOf" srcId="{D59279B0-D8F2-4705-8C1F-F914EA196453}" destId="{EE4ADD7A-2A99-4789-AB74-AF66909108F1}" srcOrd="0" destOrd="0" presId="urn:microsoft.com/office/officeart/2005/8/layout/matrix2"/>
    <dgm:cxn modelId="{B0A7C3DE-103A-49B8-B5CA-331C10858FD0}" srcId="{8D3A0450-BC78-46F4-A123-FA6A7A82B2AF}" destId="{50D0688B-7848-41A2-B0C6-47776F07EC69}" srcOrd="3" destOrd="0" parTransId="{434AE46F-6D0E-4942-B5CA-B31449EE2B38}" sibTransId="{035212B6-1491-4BFD-B96A-28A8F35ECFF1}"/>
    <dgm:cxn modelId="{EF668B95-CABA-4A7D-8F1A-47C774C67AAD}" type="presParOf" srcId="{EAE5B166-E47D-4662-930A-2EAFA6FCED75}" destId="{4C313FB2-E2AA-4652-BD09-B7BCC31870B4}" srcOrd="0" destOrd="0" presId="urn:microsoft.com/office/officeart/2005/8/layout/matrix2"/>
    <dgm:cxn modelId="{A830870F-6E60-443A-BBEA-39F097141965}" type="presParOf" srcId="{EAE5B166-E47D-4662-930A-2EAFA6FCED75}" destId="{EE4ADD7A-2A99-4789-AB74-AF66909108F1}" srcOrd="1" destOrd="0" presId="urn:microsoft.com/office/officeart/2005/8/layout/matrix2"/>
    <dgm:cxn modelId="{4F844803-32B1-4A4B-AEAB-8AFF5B3CA9AE}" type="presParOf" srcId="{EAE5B166-E47D-4662-930A-2EAFA6FCED75}" destId="{7C5E9BAC-85BE-4FFC-A3CD-D2B3BBE87D67}" srcOrd="2" destOrd="0" presId="urn:microsoft.com/office/officeart/2005/8/layout/matrix2"/>
    <dgm:cxn modelId="{70EB3ACF-9015-4042-AA68-AD58D89BF482}" type="presParOf" srcId="{EAE5B166-E47D-4662-930A-2EAFA6FCED75}" destId="{D3BF8A61-95DC-42B2-8573-BFFD79A2BE08}" srcOrd="3" destOrd="0" presId="urn:microsoft.com/office/officeart/2005/8/layout/matrix2"/>
    <dgm:cxn modelId="{FC07A7FF-5906-4803-829F-13930908D8EE}" type="presParOf" srcId="{EAE5B166-E47D-4662-930A-2EAFA6FCED75}" destId="{5A66CAFC-9E8F-4DDA-AA4E-A1A4FDE6FED0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358450-0735-4F61-9626-75FA53D4D506}" type="doc">
      <dgm:prSet loTypeId="urn:microsoft.com/office/officeart/2005/8/layout/default" loCatId="list" qsTypeId="urn:microsoft.com/office/officeart/2005/8/quickstyle/simple1#12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6B44D279-6D42-4057-BF99-212FE9E3731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600" b="0" dirty="0">
              <a:solidFill>
                <a:schemeClr val="tx1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September 1</a:t>
          </a:r>
          <a:r>
            <a:rPr lang="en-US" sz="1600" b="0" baseline="27000" dirty="0">
              <a:solidFill>
                <a:schemeClr val="tx1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st	</a:t>
          </a:r>
          <a:r>
            <a:rPr lang="en-US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secondary application process opens - read the </a:t>
          </a:r>
          <a:r>
            <a:rPr lang="en-US" sz="1600" b="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‘Moving on Up’ </a:t>
          </a:r>
          <a:r>
            <a:rPr lang="en-US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information and arrange to attend open days at any school you and your child are interested in</a:t>
          </a:r>
        </a:p>
      </dgm:t>
    </dgm:pt>
    <dgm:pt modelId="{53CBE266-70A9-446D-BA93-EF2330493653}" type="parTrans" cxnId="{0CBFBED7-2A3E-43A9-BC27-C695B2AD4EA4}">
      <dgm:prSet/>
      <dgm:spPr/>
      <dgm:t>
        <a:bodyPr/>
        <a:lstStyle/>
        <a:p>
          <a:endParaRPr lang="en-US"/>
        </a:p>
      </dgm:t>
    </dgm:pt>
    <dgm:pt modelId="{06F05397-032D-48FF-901A-834BAC58AEE9}" type="sibTrans" cxnId="{0CBFBED7-2A3E-43A9-BC27-C695B2AD4EA4}">
      <dgm:prSet/>
      <dgm:spPr/>
      <dgm:t>
        <a:bodyPr/>
        <a:lstStyle/>
        <a:p>
          <a:endParaRPr lang="en-US"/>
        </a:p>
      </dgm:t>
    </dgm:pt>
    <dgm:pt modelId="{B002F8C5-6148-4955-9A6C-41BBB4C28D66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October 31</a:t>
          </a:r>
          <a:r>
            <a:rPr lang="en-US" sz="1600" b="1" baseline="27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 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once you have made your decisions, complete the application form (online if possible) and be sure to </a:t>
          </a:r>
          <a:r>
            <a:rPr lang="en-US" sz="16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submit it by October 31</a:t>
          </a:r>
          <a:r>
            <a:rPr lang="en-US" sz="1600" b="1" baseline="27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st</a:t>
          </a:r>
          <a:endParaRPr lang="en-US" sz="1600" b="1" dirty="0">
            <a:solidFill>
              <a:schemeClr val="tx1"/>
            </a:solidFill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80ACF4-C118-4D43-9488-DBE33E268F3A}" type="parTrans" cxnId="{29AB53D4-0874-437A-9E66-C7B88B3CE11D}">
      <dgm:prSet/>
      <dgm:spPr/>
      <dgm:t>
        <a:bodyPr/>
        <a:lstStyle/>
        <a:p>
          <a:endParaRPr lang="en-US"/>
        </a:p>
      </dgm:t>
    </dgm:pt>
    <dgm:pt modelId="{312C2C43-520A-4CDD-92CA-C792ECBA9885}" type="sibTrans" cxnId="{29AB53D4-0874-437A-9E66-C7B88B3CE11D}">
      <dgm:prSet/>
      <dgm:spPr/>
      <dgm:t>
        <a:bodyPr/>
        <a:lstStyle/>
        <a:p>
          <a:endParaRPr lang="en-US"/>
        </a:p>
      </dgm:t>
    </dgm:pt>
    <dgm:pt modelId="{E67218A5-D3C6-4EFC-8DF2-9FBC577E5AD6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400" b="0" dirty="0">
              <a:solidFill>
                <a:schemeClr val="tx1"/>
              </a:solidFill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rPr>
            <a:t>March 1st- national offer day </a:t>
          </a:r>
          <a:r>
            <a:rPr lang="en-US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all applicants who have completed the online application will receive email notification of their offer on the evening of March 3rd</a:t>
          </a:r>
          <a:r>
            <a:rPr lang="en-US" sz="1400" b="0" baseline="27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For those who have opted to submit a paper application, offer letters will be sent out by post, March 1st</a:t>
          </a:r>
        </a:p>
      </dgm:t>
    </dgm:pt>
    <dgm:pt modelId="{8C1846D1-E9CD-4AC8-9830-408AD74051D5}" type="parTrans" cxnId="{9DCB80D3-B29B-4A62-9F2B-255B086C4851}">
      <dgm:prSet/>
      <dgm:spPr/>
      <dgm:t>
        <a:bodyPr/>
        <a:lstStyle/>
        <a:p>
          <a:endParaRPr lang="en-US"/>
        </a:p>
      </dgm:t>
    </dgm:pt>
    <dgm:pt modelId="{85BEDB8F-1937-4BED-BAC6-6848117F807F}" type="sibTrans" cxnId="{9DCB80D3-B29B-4A62-9F2B-255B086C4851}">
      <dgm:prSet/>
      <dgm:spPr/>
      <dgm:t>
        <a:bodyPr/>
        <a:lstStyle/>
        <a:p>
          <a:endParaRPr lang="en-US"/>
        </a:p>
      </dgm:t>
    </dgm:pt>
    <dgm:pt modelId="{5B50569D-F00F-448B-B500-70AD6DE63259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GB" b="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March 29th</a:t>
          </a:r>
          <a:r>
            <a:rPr lang="en-GB" b="0" baseline="27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b="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en-GB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waiting list positions for schools held by local admissions teams will be available and further offers will be made, as a result of withdrawals from others</a:t>
          </a:r>
          <a:endParaRPr lang="en-US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7ECA17-ADA2-4659-8D96-7205080FBDE2}" type="parTrans" cxnId="{AB5F7703-4F58-43AC-B772-81CD6120B847}">
      <dgm:prSet/>
      <dgm:spPr/>
      <dgm:t>
        <a:bodyPr/>
        <a:lstStyle/>
        <a:p>
          <a:endParaRPr lang="en-US"/>
        </a:p>
      </dgm:t>
    </dgm:pt>
    <dgm:pt modelId="{B4B5FD9F-056D-4D7A-A5DD-B18243257AB8}" type="sibTrans" cxnId="{AB5F7703-4F58-43AC-B772-81CD6120B847}">
      <dgm:prSet/>
      <dgm:spPr/>
      <dgm:t>
        <a:bodyPr/>
        <a:lstStyle/>
        <a:p>
          <a:endParaRPr lang="en-US"/>
        </a:p>
      </dgm:t>
    </dgm:pt>
    <dgm:pt modelId="{8661FA8E-686F-49CB-90DC-646C1330C690}" type="pres">
      <dgm:prSet presAssocID="{8C358450-0735-4F61-9626-75FA53D4D506}" presName="diagram" presStyleCnt="0">
        <dgm:presLayoutVars>
          <dgm:dir/>
          <dgm:resizeHandles val="exact"/>
        </dgm:presLayoutVars>
      </dgm:prSet>
      <dgm:spPr/>
    </dgm:pt>
    <dgm:pt modelId="{631FAB70-6BAE-426C-B153-BEB0917DB9A8}" type="pres">
      <dgm:prSet presAssocID="{6B44D279-6D42-4057-BF99-212FE9E3731B}" presName="node" presStyleLbl="node1" presStyleIdx="0" presStyleCnt="4">
        <dgm:presLayoutVars>
          <dgm:bulletEnabled val="1"/>
        </dgm:presLayoutVars>
      </dgm:prSet>
      <dgm:spPr/>
    </dgm:pt>
    <dgm:pt modelId="{7BB554E3-DCC0-46DE-9AFA-A5004014C759}" type="pres">
      <dgm:prSet presAssocID="{06F05397-032D-48FF-901A-834BAC58AEE9}" presName="sibTrans" presStyleCnt="0"/>
      <dgm:spPr/>
    </dgm:pt>
    <dgm:pt modelId="{9622E6E2-5329-4550-B4AB-C01E994B823B}" type="pres">
      <dgm:prSet presAssocID="{B002F8C5-6148-4955-9A6C-41BBB4C28D66}" presName="node" presStyleLbl="node1" presStyleIdx="1" presStyleCnt="4">
        <dgm:presLayoutVars>
          <dgm:bulletEnabled val="1"/>
        </dgm:presLayoutVars>
      </dgm:prSet>
      <dgm:spPr/>
    </dgm:pt>
    <dgm:pt modelId="{433A17E5-A023-4EA0-A216-1A32407711F0}" type="pres">
      <dgm:prSet presAssocID="{312C2C43-520A-4CDD-92CA-C792ECBA9885}" presName="sibTrans" presStyleCnt="0"/>
      <dgm:spPr/>
    </dgm:pt>
    <dgm:pt modelId="{F8FB1E5D-DA5A-4462-9C2F-D0CB081C03AC}" type="pres">
      <dgm:prSet presAssocID="{E67218A5-D3C6-4EFC-8DF2-9FBC577E5AD6}" presName="node" presStyleLbl="node1" presStyleIdx="2" presStyleCnt="4">
        <dgm:presLayoutVars>
          <dgm:bulletEnabled val="1"/>
        </dgm:presLayoutVars>
      </dgm:prSet>
      <dgm:spPr/>
    </dgm:pt>
    <dgm:pt modelId="{99921E07-CD08-4869-8D16-D3BDD4275CE5}" type="pres">
      <dgm:prSet presAssocID="{85BEDB8F-1937-4BED-BAC6-6848117F807F}" presName="sibTrans" presStyleCnt="0"/>
      <dgm:spPr/>
    </dgm:pt>
    <dgm:pt modelId="{3C332075-624A-4210-9FB0-A872A04DE038}" type="pres">
      <dgm:prSet presAssocID="{5B50569D-F00F-448B-B500-70AD6DE63259}" presName="node" presStyleLbl="node1" presStyleIdx="3" presStyleCnt="4">
        <dgm:presLayoutVars>
          <dgm:bulletEnabled val="1"/>
        </dgm:presLayoutVars>
      </dgm:prSet>
      <dgm:spPr/>
    </dgm:pt>
  </dgm:ptLst>
  <dgm:cxnLst>
    <dgm:cxn modelId="{AB5F7703-4F58-43AC-B772-81CD6120B847}" srcId="{8C358450-0735-4F61-9626-75FA53D4D506}" destId="{5B50569D-F00F-448B-B500-70AD6DE63259}" srcOrd="3" destOrd="0" parTransId="{5E7ECA17-ADA2-4659-8D96-7205080FBDE2}" sibTransId="{B4B5FD9F-056D-4D7A-A5DD-B18243257AB8}"/>
    <dgm:cxn modelId="{9758A72D-65F9-457B-AB0E-0BAEE6F2152F}" type="presOf" srcId="{E67218A5-D3C6-4EFC-8DF2-9FBC577E5AD6}" destId="{F8FB1E5D-DA5A-4462-9C2F-D0CB081C03AC}" srcOrd="0" destOrd="0" presId="urn:microsoft.com/office/officeart/2005/8/layout/default"/>
    <dgm:cxn modelId="{7C15B432-5B6C-4255-A016-0C6E7097EFC9}" type="presOf" srcId="{B002F8C5-6148-4955-9A6C-41BBB4C28D66}" destId="{9622E6E2-5329-4550-B4AB-C01E994B823B}" srcOrd="0" destOrd="0" presId="urn:microsoft.com/office/officeart/2005/8/layout/default"/>
    <dgm:cxn modelId="{A30CB7A9-7482-43CC-82DC-A772A6D373D3}" type="presOf" srcId="{8C358450-0735-4F61-9626-75FA53D4D506}" destId="{8661FA8E-686F-49CB-90DC-646C1330C690}" srcOrd="0" destOrd="0" presId="urn:microsoft.com/office/officeart/2005/8/layout/default"/>
    <dgm:cxn modelId="{9DCB80D3-B29B-4A62-9F2B-255B086C4851}" srcId="{8C358450-0735-4F61-9626-75FA53D4D506}" destId="{E67218A5-D3C6-4EFC-8DF2-9FBC577E5AD6}" srcOrd="2" destOrd="0" parTransId="{8C1846D1-E9CD-4AC8-9830-408AD74051D5}" sibTransId="{85BEDB8F-1937-4BED-BAC6-6848117F807F}"/>
    <dgm:cxn modelId="{29AB53D4-0874-437A-9E66-C7B88B3CE11D}" srcId="{8C358450-0735-4F61-9626-75FA53D4D506}" destId="{B002F8C5-6148-4955-9A6C-41BBB4C28D66}" srcOrd="1" destOrd="0" parTransId="{CD80ACF4-C118-4D43-9488-DBE33E268F3A}" sibTransId="{312C2C43-520A-4CDD-92CA-C792ECBA9885}"/>
    <dgm:cxn modelId="{0CBFBED7-2A3E-43A9-BC27-C695B2AD4EA4}" srcId="{8C358450-0735-4F61-9626-75FA53D4D506}" destId="{6B44D279-6D42-4057-BF99-212FE9E3731B}" srcOrd="0" destOrd="0" parTransId="{53CBE266-70A9-446D-BA93-EF2330493653}" sibTransId="{06F05397-032D-48FF-901A-834BAC58AEE9}"/>
    <dgm:cxn modelId="{A23E7FE7-84B7-4207-AA23-D33E26F07DA5}" type="presOf" srcId="{5B50569D-F00F-448B-B500-70AD6DE63259}" destId="{3C332075-624A-4210-9FB0-A872A04DE038}" srcOrd="0" destOrd="0" presId="urn:microsoft.com/office/officeart/2005/8/layout/default"/>
    <dgm:cxn modelId="{608D04F1-DC9D-461F-AF96-36F473D3A3AA}" type="presOf" srcId="{6B44D279-6D42-4057-BF99-212FE9E3731B}" destId="{631FAB70-6BAE-426C-B153-BEB0917DB9A8}" srcOrd="0" destOrd="0" presId="urn:microsoft.com/office/officeart/2005/8/layout/default"/>
    <dgm:cxn modelId="{CC54AD08-6DAB-472D-9D56-0E7F84E649E0}" type="presParOf" srcId="{8661FA8E-686F-49CB-90DC-646C1330C690}" destId="{631FAB70-6BAE-426C-B153-BEB0917DB9A8}" srcOrd="0" destOrd="0" presId="urn:microsoft.com/office/officeart/2005/8/layout/default"/>
    <dgm:cxn modelId="{42A23273-F9E4-490B-A238-5CD65C84FFE2}" type="presParOf" srcId="{8661FA8E-686F-49CB-90DC-646C1330C690}" destId="{7BB554E3-DCC0-46DE-9AFA-A5004014C759}" srcOrd="1" destOrd="0" presId="urn:microsoft.com/office/officeart/2005/8/layout/default"/>
    <dgm:cxn modelId="{5352CC33-377D-4EF3-A2B8-66490F55B12C}" type="presParOf" srcId="{8661FA8E-686F-49CB-90DC-646C1330C690}" destId="{9622E6E2-5329-4550-B4AB-C01E994B823B}" srcOrd="2" destOrd="0" presId="urn:microsoft.com/office/officeart/2005/8/layout/default"/>
    <dgm:cxn modelId="{159CD53D-4EA3-4475-A65D-018BBCF8AE2A}" type="presParOf" srcId="{8661FA8E-686F-49CB-90DC-646C1330C690}" destId="{433A17E5-A023-4EA0-A216-1A32407711F0}" srcOrd="3" destOrd="0" presId="urn:microsoft.com/office/officeart/2005/8/layout/default"/>
    <dgm:cxn modelId="{8273152E-69B2-4C82-9752-4C258F02C780}" type="presParOf" srcId="{8661FA8E-686F-49CB-90DC-646C1330C690}" destId="{F8FB1E5D-DA5A-4462-9C2F-D0CB081C03AC}" srcOrd="4" destOrd="0" presId="urn:microsoft.com/office/officeart/2005/8/layout/default"/>
    <dgm:cxn modelId="{178E7BB1-D510-49A5-A31A-21C5E74D8328}" type="presParOf" srcId="{8661FA8E-686F-49CB-90DC-646C1330C690}" destId="{99921E07-CD08-4869-8D16-D3BDD4275CE5}" srcOrd="5" destOrd="0" presId="urn:microsoft.com/office/officeart/2005/8/layout/default"/>
    <dgm:cxn modelId="{1F6171E8-5DE1-40BE-932F-F681623F4369}" type="presParOf" srcId="{8661FA8E-686F-49CB-90DC-646C1330C690}" destId="{3C332075-624A-4210-9FB0-A872A04DE03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A99DB9C-275E-4445-8C51-38D0416EA045}" type="doc">
      <dgm:prSet loTypeId="urn:microsoft.com/office/officeart/2016/7/layout/LinearBlockProcessNumbered" loCatId="process" qsTypeId="urn:microsoft.com/office/officeart/2005/8/quickstyle/simple1#13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CD4ED46A-6364-439C-9C00-E37CF1D7E69A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Finally, every child who wants a place in a Hammersmith and Fulham secondary school will be made an offer – if you are not happy with the decision you can appeal.</a:t>
          </a:r>
        </a:p>
      </dgm:t>
    </dgm:pt>
    <dgm:pt modelId="{16322C11-0684-4665-87E4-A6F829C964D8}" type="parTrans" cxnId="{F4D4452F-1C4C-4814-ADB2-5935D1A335D0}">
      <dgm:prSet/>
      <dgm:spPr/>
      <dgm:t>
        <a:bodyPr/>
        <a:lstStyle/>
        <a:p>
          <a:endParaRPr lang="en-US"/>
        </a:p>
      </dgm:t>
    </dgm:pt>
    <dgm:pt modelId="{A4237D26-F9F8-4319-8D7F-7DC733D4CE79}" type="sibTrans" cxnId="{F4D4452F-1C4C-4814-ADB2-5935D1A335D0}">
      <dgm:prSet phldrT="01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01</a:t>
          </a:r>
        </a:p>
      </dgm:t>
    </dgm:pt>
    <dgm:pt modelId="{343F01C9-2D6F-4E22-BBDF-2B00DBBEE850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Appeals are heard by independent panels between </a:t>
          </a:r>
          <a:r>
            <a:rPr lang="en-US" sz="2800" b="1" dirty="0">
              <a:solidFill>
                <a:schemeClr val="tx1"/>
              </a:solidFill>
              <a:highlight>
                <a:srgbClr val="FFFF00"/>
              </a:highlight>
            </a:rPr>
            <a:t>May and July</a:t>
          </a:r>
        </a:p>
      </dgm:t>
    </dgm:pt>
    <dgm:pt modelId="{95054BDD-76D2-411A-A93F-DBC63EEAAFB4}" type="parTrans" cxnId="{2E335A07-6A65-4630-95EF-B7AA486B6F6E}">
      <dgm:prSet/>
      <dgm:spPr/>
      <dgm:t>
        <a:bodyPr/>
        <a:lstStyle/>
        <a:p>
          <a:endParaRPr lang="en-US"/>
        </a:p>
      </dgm:t>
    </dgm:pt>
    <dgm:pt modelId="{9238650B-50A5-475B-B738-4CD1B9770DE3}" type="sibTrans" cxnId="{2E335A07-6A65-4630-95EF-B7AA486B6F6E}">
      <dgm:prSet phldrT="02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02</a:t>
          </a:r>
        </a:p>
      </dgm:t>
    </dgm:pt>
    <dgm:pt modelId="{19EE857F-7277-49E5-BCF2-C20583F1FA0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If you have any questions, you can contact your current primary school or School Admissions staff can be contacted for advice- telephone: </a:t>
          </a:r>
          <a:r>
            <a:rPr lang="en-GB" sz="1800" b="1" dirty="0">
              <a:solidFill>
                <a:schemeClr val="tx1"/>
              </a:solidFill>
              <a:highlight>
                <a:srgbClr val="FFFF00"/>
              </a:highlight>
            </a:rPr>
            <a:t>020 8753 1085 (Mon- Fri 9am – 1pm) or email </a:t>
          </a:r>
          <a:r>
            <a:rPr lang="en-GB" sz="1800" b="1" u="sng" dirty="0" err="1">
              <a:solidFill>
                <a:schemeClr val="tx1"/>
              </a:solidFill>
              <a:highlight>
                <a:srgbClr val="FFFF00"/>
              </a:highlight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school.admissions@lbhf</a:t>
          </a:r>
          <a:r>
            <a:rPr lang="en-GB" sz="1800" b="1" u="sng" dirty="0">
              <a:solidFill>
                <a:schemeClr val="tx1"/>
              </a:solidFill>
              <a:highlight>
                <a:srgbClr val="FFFF00"/>
              </a:highlight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.</a:t>
          </a:r>
        </a:p>
        <a:p>
          <a:r>
            <a:rPr lang="en-GB" sz="1800" b="1" u="sng" dirty="0">
              <a:solidFill>
                <a:schemeClr val="tx1"/>
              </a:solidFill>
              <a:highlight>
                <a:srgbClr val="FFFF00"/>
              </a:highlight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gov.uk</a:t>
          </a:r>
          <a:endParaRPr lang="en-US" sz="1800" b="1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54C307E0-09EC-4738-A110-C527DF7E638F}" type="sibTrans" cxnId="{E154F48B-E790-4E21-B0A0-AFC7E65E6286}">
      <dgm:prSet phldrT="03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03</a:t>
          </a:r>
        </a:p>
      </dgm:t>
    </dgm:pt>
    <dgm:pt modelId="{BDA5DB90-63C4-4672-9DBC-693CF373F6AB}" type="parTrans" cxnId="{E154F48B-E790-4E21-B0A0-AFC7E65E6286}">
      <dgm:prSet/>
      <dgm:spPr/>
      <dgm:t>
        <a:bodyPr/>
        <a:lstStyle/>
        <a:p>
          <a:endParaRPr lang="en-US"/>
        </a:p>
      </dgm:t>
    </dgm:pt>
    <dgm:pt modelId="{E710FBCE-3213-4700-A0D6-B8F2ED43E23A}" type="pres">
      <dgm:prSet presAssocID="{0A99DB9C-275E-4445-8C51-38D0416EA045}" presName="Name0" presStyleCnt="0">
        <dgm:presLayoutVars>
          <dgm:animLvl val="lvl"/>
          <dgm:resizeHandles val="exact"/>
        </dgm:presLayoutVars>
      </dgm:prSet>
      <dgm:spPr/>
    </dgm:pt>
    <dgm:pt modelId="{F88ACAAA-A53F-4216-96F8-D117EF8D4787}" type="pres">
      <dgm:prSet presAssocID="{CD4ED46A-6364-439C-9C00-E37CF1D7E69A}" presName="compositeNode" presStyleCnt="0">
        <dgm:presLayoutVars>
          <dgm:bulletEnabled val="1"/>
        </dgm:presLayoutVars>
      </dgm:prSet>
      <dgm:spPr/>
    </dgm:pt>
    <dgm:pt modelId="{83570DD5-7143-4A46-8DBF-C934727EAFA9}" type="pres">
      <dgm:prSet presAssocID="{CD4ED46A-6364-439C-9C00-E37CF1D7E69A}" presName="bgRect" presStyleLbl="alignNode1" presStyleIdx="0" presStyleCnt="3" custLinFactNeighborX="-3450" custLinFactNeighborY="-2301"/>
      <dgm:spPr/>
    </dgm:pt>
    <dgm:pt modelId="{4776F221-6C07-4D49-ABE2-A9F96152C7E0}" type="pres">
      <dgm:prSet presAssocID="{A4237D26-F9F8-4319-8D7F-7DC733D4CE79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CAFDBD2E-A986-4EF6-A8B2-00DEB671E523}" type="pres">
      <dgm:prSet presAssocID="{CD4ED46A-6364-439C-9C00-E37CF1D7E69A}" presName="nodeRect" presStyleLbl="alignNode1" presStyleIdx="0" presStyleCnt="3">
        <dgm:presLayoutVars>
          <dgm:bulletEnabled val="1"/>
        </dgm:presLayoutVars>
      </dgm:prSet>
      <dgm:spPr/>
    </dgm:pt>
    <dgm:pt modelId="{1EBA8F17-B782-4899-8904-DC0BDE861B3C}" type="pres">
      <dgm:prSet presAssocID="{A4237D26-F9F8-4319-8D7F-7DC733D4CE79}" presName="sibTrans" presStyleCnt="0"/>
      <dgm:spPr/>
    </dgm:pt>
    <dgm:pt modelId="{18F0CAE0-7837-4C8E-B327-9E0C35A1E58C}" type="pres">
      <dgm:prSet presAssocID="{343F01C9-2D6F-4E22-BBDF-2B00DBBEE850}" presName="compositeNode" presStyleCnt="0">
        <dgm:presLayoutVars>
          <dgm:bulletEnabled val="1"/>
        </dgm:presLayoutVars>
      </dgm:prSet>
      <dgm:spPr/>
    </dgm:pt>
    <dgm:pt modelId="{F3C249B7-FF5D-4ADA-BFBD-84CE72C0361E}" type="pres">
      <dgm:prSet presAssocID="{343F01C9-2D6F-4E22-BBDF-2B00DBBEE850}" presName="bgRect" presStyleLbl="alignNode1" presStyleIdx="1" presStyleCnt="3" custLinFactNeighborX="-1142" custLinFactNeighborY="-2301"/>
      <dgm:spPr/>
    </dgm:pt>
    <dgm:pt modelId="{CB3236C5-5D39-47D8-BCF5-118A1713C8DC}" type="pres">
      <dgm:prSet presAssocID="{9238650B-50A5-475B-B738-4CD1B9770DE3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7DA1A02E-6930-40BF-A632-2070B2A3EDDB}" type="pres">
      <dgm:prSet presAssocID="{343F01C9-2D6F-4E22-BBDF-2B00DBBEE850}" presName="nodeRect" presStyleLbl="alignNode1" presStyleIdx="1" presStyleCnt="3">
        <dgm:presLayoutVars>
          <dgm:bulletEnabled val="1"/>
        </dgm:presLayoutVars>
      </dgm:prSet>
      <dgm:spPr/>
    </dgm:pt>
    <dgm:pt modelId="{18F1F5A2-D311-488E-A5D8-88EB75B25C51}" type="pres">
      <dgm:prSet presAssocID="{9238650B-50A5-475B-B738-4CD1B9770DE3}" presName="sibTrans" presStyleCnt="0"/>
      <dgm:spPr/>
    </dgm:pt>
    <dgm:pt modelId="{CBE1EC06-A449-432F-B785-4E60A25848C1}" type="pres">
      <dgm:prSet presAssocID="{19EE857F-7277-49E5-BCF2-C20583F1FA02}" presName="compositeNode" presStyleCnt="0">
        <dgm:presLayoutVars>
          <dgm:bulletEnabled val="1"/>
        </dgm:presLayoutVars>
      </dgm:prSet>
      <dgm:spPr/>
    </dgm:pt>
    <dgm:pt modelId="{D7C04C6B-C888-4640-A52F-259C518B2C29}" type="pres">
      <dgm:prSet presAssocID="{19EE857F-7277-49E5-BCF2-C20583F1FA02}" presName="bgRect" presStyleLbl="alignNode1" presStyleIdx="2" presStyleCnt="3" custLinFactNeighborX="-2523" custLinFactNeighborY="-1810"/>
      <dgm:spPr/>
    </dgm:pt>
    <dgm:pt modelId="{5B43F00F-A010-47B6-B8A7-DAEFEB397EB6}" type="pres">
      <dgm:prSet presAssocID="{54C307E0-09EC-4738-A110-C527DF7E638F}" presName="sibTransNodeRect" presStyleLbl="alignNode1" presStyleIdx="2" presStyleCnt="3" custScaleY="44871">
        <dgm:presLayoutVars>
          <dgm:chMax val="0"/>
          <dgm:bulletEnabled val="1"/>
        </dgm:presLayoutVars>
      </dgm:prSet>
      <dgm:spPr/>
    </dgm:pt>
    <dgm:pt modelId="{18EA3688-5E49-4A6D-9333-E48CC63E4E40}" type="pres">
      <dgm:prSet presAssocID="{19EE857F-7277-49E5-BCF2-C20583F1FA02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F55CFC04-9DA7-4320-9A2A-F9BFE895640E}" type="presOf" srcId="{54C307E0-09EC-4738-A110-C527DF7E638F}" destId="{5B43F00F-A010-47B6-B8A7-DAEFEB397EB6}" srcOrd="0" destOrd="0" presId="urn:microsoft.com/office/officeart/2016/7/layout/LinearBlockProcessNumbered"/>
    <dgm:cxn modelId="{2E335A07-6A65-4630-95EF-B7AA486B6F6E}" srcId="{0A99DB9C-275E-4445-8C51-38D0416EA045}" destId="{343F01C9-2D6F-4E22-BBDF-2B00DBBEE850}" srcOrd="1" destOrd="0" parTransId="{95054BDD-76D2-411A-A93F-DBC63EEAAFB4}" sibTransId="{9238650B-50A5-475B-B738-4CD1B9770DE3}"/>
    <dgm:cxn modelId="{756F6622-F244-4E4D-9778-B5365550504A}" type="presOf" srcId="{A4237D26-F9F8-4319-8D7F-7DC733D4CE79}" destId="{4776F221-6C07-4D49-ABE2-A9F96152C7E0}" srcOrd="0" destOrd="0" presId="urn:microsoft.com/office/officeart/2016/7/layout/LinearBlockProcessNumbered"/>
    <dgm:cxn modelId="{F4D4452F-1C4C-4814-ADB2-5935D1A335D0}" srcId="{0A99DB9C-275E-4445-8C51-38D0416EA045}" destId="{CD4ED46A-6364-439C-9C00-E37CF1D7E69A}" srcOrd="0" destOrd="0" parTransId="{16322C11-0684-4665-87E4-A6F829C964D8}" sibTransId="{A4237D26-F9F8-4319-8D7F-7DC733D4CE79}"/>
    <dgm:cxn modelId="{F35DAC5F-FC99-4577-903D-F739989C6B7D}" type="presOf" srcId="{9238650B-50A5-475B-B738-4CD1B9770DE3}" destId="{CB3236C5-5D39-47D8-BCF5-118A1713C8DC}" srcOrd="0" destOrd="0" presId="urn:microsoft.com/office/officeart/2016/7/layout/LinearBlockProcessNumbered"/>
    <dgm:cxn modelId="{24F20282-DD76-485E-A8CD-93FE0DD4C1E6}" type="presOf" srcId="{343F01C9-2D6F-4E22-BBDF-2B00DBBEE850}" destId="{F3C249B7-FF5D-4ADA-BFBD-84CE72C0361E}" srcOrd="0" destOrd="0" presId="urn:microsoft.com/office/officeart/2016/7/layout/LinearBlockProcessNumbered"/>
    <dgm:cxn modelId="{494F1D85-C128-4CCE-A77B-E6D78C6BB5CA}" type="presOf" srcId="{CD4ED46A-6364-439C-9C00-E37CF1D7E69A}" destId="{CAFDBD2E-A986-4EF6-A8B2-00DEB671E523}" srcOrd="1" destOrd="0" presId="urn:microsoft.com/office/officeart/2016/7/layout/LinearBlockProcessNumbered"/>
    <dgm:cxn modelId="{E154F48B-E790-4E21-B0A0-AFC7E65E6286}" srcId="{0A99DB9C-275E-4445-8C51-38D0416EA045}" destId="{19EE857F-7277-49E5-BCF2-C20583F1FA02}" srcOrd="2" destOrd="0" parTransId="{BDA5DB90-63C4-4672-9DBC-693CF373F6AB}" sibTransId="{54C307E0-09EC-4738-A110-C527DF7E638F}"/>
    <dgm:cxn modelId="{D04B5891-4AFD-4AEE-812B-FA6619A83535}" type="presOf" srcId="{0A99DB9C-275E-4445-8C51-38D0416EA045}" destId="{E710FBCE-3213-4700-A0D6-B8F2ED43E23A}" srcOrd="0" destOrd="0" presId="urn:microsoft.com/office/officeart/2016/7/layout/LinearBlockProcessNumbered"/>
    <dgm:cxn modelId="{B3CE659F-E696-4BC0-8599-721BB3A98F66}" type="presOf" srcId="{343F01C9-2D6F-4E22-BBDF-2B00DBBEE850}" destId="{7DA1A02E-6930-40BF-A632-2070B2A3EDDB}" srcOrd="1" destOrd="0" presId="urn:microsoft.com/office/officeart/2016/7/layout/LinearBlockProcessNumbered"/>
    <dgm:cxn modelId="{2A2406A3-3255-449A-9594-64BD9B3F80C8}" type="presOf" srcId="{CD4ED46A-6364-439C-9C00-E37CF1D7E69A}" destId="{83570DD5-7143-4A46-8DBF-C934727EAFA9}" srcOrd="0" destOrd="0" presId="urn:microsoft.com/office/officeart/2016/7/layout/LinearBlockProcessNumbered"/>
    <dgm:cxn modelId="{AB666ECF-D077-49E0-AD90-F6F549998987}" type="presOf" srcId="{19EE857F-7277-49E5-BCF2-C20583F1FA02}" destId="{18EA3688-5E49-4A6D-9333-E48CC63E4E40}" srcOrd="1" destOrd="0" presId="urn:microsoft.com/office/officeart/2016/7/layout/LinearBlockProcessNumbered"/>
    <dgm:cxn modelId="{64D07AF4-332E-413E-951E-B9D432AB031E}" type="presOf" srcId="{19EE857F-7277-49E5-BCF2-C20583F1FA02}" destId="{D7C04C6B-C888-4640-A52F-259C518B2C29}" srcOrd="0" destOrd="0" presId="urn:microsoft.com/office/officeart/2016/7/layout/LinearBlockProcessNumbered"/>
    <dgm:cxn modelId="{9C7C6383-9C66-4649-B76C-8E78955D4967}" type="presParOf" srcId="{E710FBCE-3213-4700-A0D6-B8F2ED43E23A}" destId="{F88ACAAA-A53F-4216-96F8-D117EF8D4787}" srcOrd="0" destOrd="0" presId="urn:microsoft.com/office/officeart/2016/7/layout/LinearBlockProcessNumbered"/>
    <dgm:cxn modelId="{652F11D7-9220-4209-8A11-0D6265381829}" type="presParOf" srcId="{F88ACAAA-A53F-4216-96F8-D117EF8D4787}" destId="{83570DD5-7143-4A46-8DBF-C934727EAFA9}" srcOrd="0" destOrd="0" presId="urn:microsoft.com/office/officeart/2016/7/layout/LinearBlockProcessNumbered"/>
    <dgm:cxn modelId="{92A52910-C540-4311-B6F9-E5A18606CBBD}" type="presParOf" srcId="{F88ACAAA-A53F-4216-96F8-D117EF8D4787}" destId="{4776F221-6C07-4D49-ABE2-A9F96152C7E0}" srcOrd="1" destOrd="0" presId="urn:microsoft.com/office/officeart/2016/7/layout/LinearBlockProcessNumbered"/>
    <dgm:cxn modelId="{DEE37CF6-E5C4-4998-B517-71AEB920AEDC}" type="presParOf" srcId="{F88ACAAA-A53F-4216-96F8-D117EF8D4787}" destId="{CAFDBD2E-A986-4EF6-A8B2-00DEB671E523}" srcOrd="2" destOrd="0" presId="urn:microsoft.com/office/officeart/2016/7/layout/LinearBlockProcessNumbered"/>
    <dgm:cxn modelId="{552475D2-9F1C-4904-B432-A82046749363}" type="presParOf" srcId="{E710FBCE-3213-4700-A0D6-B8F2ED43E23A}" destId="{1EBA8F17-B782-4899-8904-DC0BDE861B3C}" srcOrd="1" destOrd="0" presId="urn:microsoft.com/office/officeart/2016/7/layout/LinearBlockProcessNumbered"/>
    <dgm:cxn modelId="{3C88D3E4-992B-4FFA-BC3F-3C5B289BA1B6}" type="presParOf" srcId="{E710FBCE-3213-4700-A0D6-B8F2ED43E23A}" destId="{18F0CAE0-7837-4C8E-B327-9E0C35A1E58C}" srcOrd="2" destOrd="0" presId="urn:microsoft.com/office/officeart/2016/7/layout/LinearBlockProcessNumbered"/>
    <dgm:cxn modelId="{300086D2-3930-4509-B4E7-2C12EF4BB7AD}" type="presParOf" srcId="{18F0CAE0-7837-4C8E-B327-9E0C35A1E58C}" destId="{F3C249B7-FF5D-4ADA-BFBD-84CE72C0361E}" srcOrd="0" destOrd="0" presId="urn:microsoft.com/office/officeart/2016/7/layout/LinearBlockProcessNumbered"/>
    <dgm:cxn modelId="{253B0523-57C1-4515-9679-65B5C7F288D2}" type="presParOf" srcId="{18F0CAE0-7837-4C8E-B327-9E0C35A1E58C}" destId="{CB3236C5-5D39-47D8-BCF5-118A1713C8DC}" srcOrd="1" destOrd="0" presId="urn:microsoft.com/office/officeart/2016/7/layout/LinearBlockProcessNumbered"/>
    <dgm:cxn modelId="{DD2363BB-9C8E-4E69-856B-E5F71C820B2B}" type="presParOf" srcId="{18F0CAE0-7837-4C8E-B327-9E0C35A1E58C}" destId="{7DA1A02E-6930-40BF-A632-2070B2A3EDDB}" srcOrd="2" destOrd="0" presId="urn:microsoft.com/office/officeart/2016/7/layout/LinearBlockProcessNumbered"/>
    <dgm:cxn modelId="{2E865AFF-CBB9-4E46-B1BD-9130343CBD49}" type="presParOf" srcId="{E710FBCE-3213-4700-A0D6-B8F2ED43E23A}" destId="{18F1F5A2-D311-488E-A5D8-88EB75B25C51}" srcOrd="3" destOrd="0" presId="urn:microsoft.com/office/officeart/2016/7/layout/LinearBlockProcessNumbered"/>
    <dgm:cxn modelId="{3BB70E0A-468C-4388-899B-6C2F4EEEC940}" type="presParOf" srcId="{E710FBCE-3213-4700-A0D6-B8F2ED43E23A}" destId="{CBE1EC06-A449-432F-B785-4E60A25848C1}" srcOrd="4" destOrd="0" presId="urn:microsoft.com/office/officeart/2016/7/layout/LinearBlockProcessNumbered"/>
    <dgm:cxn modelId="{B6AFAA16-C1BC-42E9-94D0-ED183EEA8431}" type="presParOf" srcId="{CBE1EC06-A449-432F-B785-4E60A25848C1}" destId="{D7C04C6B-C888-4640-A52F-259C518B2C29}" srcOrd="0" destOrd="0" presId="urn:microsoft.com/office/officeart/2016/7/layout/LinearBlockProcessNumbered"/>
    <dgm:cxn modelId="{D3500EC9-279F-4B00-825E-D91FA2399AE6}" type="presParOf" srcId="{CBE1EC06-A449-432F-B785-4E60A25848C1}" destId="{5B43F00F-A010-47B6-B8A7-DAEFEB397EB6}" srcOrd="1" destOrd="0" presId="urn:microsoft.com/office/officeart/2016/7/layout/LinearBlockProcessNumbered"/>
    <dgm:cxn modelId="{9650229E-1C5C-4F88-870E-DA0ABF86F94E}" type="presParOf" srcId="{CBE1EC06-A449-432F-B785-4E60A25848C1}" destId="{18EA3688-5E49-4A6D-9333-E48CC63E4E40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93750-BBA6-41F8-876E-CF4C5964236D}">
      <dsp:nvSpPr>
        <dsp:cNvPr id="0" name=""/>
        <dsp:cNvSpPr/>
      </dsp:nvSpPr>
      <dsp:spPr>
        <a:xfrm>
          <a:off x="2750677" y="732455"/>
          <a:ext cx="5630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3000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17338" y="775207"/>
        <a:ext cx="29680" cy="5936"/>
      </dsp:txXfrm>
    </dsp:sp>
    <dsp:sp modelId="{538383C0-4899-4A8B-A249-862456A3F98D}">
      <dsp:nvSpPr>
        <dsp:cNvPr id="0" name=""/>
        <dsp:cNvSpPr/>
      </dsp:nvSpPr>
      <dsp:spPr>
        <a:xfrm>
          <a:off x="171605" y="3913"/>
          <a:ext cx="2580872" cy="15485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Introduction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171605" y="3913"/>
        <a:ext cx="2580872" cy="1548523"/>
      </dsp:txXfrm>
    </dsp:sp>
    <dsp:sp modelId="{AA8F6ACD-E787-467D-B3C0-5A134113093E}">
      <dsp:nvSpPr>
        <dsp:cNvPr id="0" name=""/>
        <dsp:cNvSpPr/>
      </dsp:nvSpPr>
      <dsp:spPr>
        <a:xfrm>
          <a:off x="5925151" y="732455"/>
          <a:ext cx="5630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300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91811" y="775207"/>
        <a:ext cx="29680" cy="5936"/>
      </dsp:txXfrm>
    </dsp:sp>
    <dsp:sp modelId="{1529AE59-BEA0-4E5D-A480-AFCDC29A380C}">
      <dsp:nvSpPr>
        <dsp:cNvPr id="0" name=""/>
        <dsp:cNvSpPr/>
      </dsp:nvSpPr>
      <dsp:spPr>
        <a:xfrm>
          <a:off x="3346078" y="3913"/>
          <a:ext cx="2580872" cy="15485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Some parents believe……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3346078" y="3913"/>
        <a:ext cx="2580872" cy="1548523"/>
      </dsp:txXfrm>
    </dsp:sp>
    <dsp:sp modelId="{3C86B7C1-B2F0-456A-A710-B4908711B311}">
      <dsp:nvSpPr>
        <dsp:cNvPr id="0" name=""/>
        <dsp:cNvSpPr/>
      </dsp:nvSpPr>
      <dsp:spPr>
        <a:xfrm>
          <a:off x="1462041" y="1550637"/>
          <a:ext cx="6348946" cy="563000"/>
        </a:xfrm>
        <a:custGeom>
          <a:avLst/>
          <a:gdLst/>
          <a:ahLst/>
          <a:cxnLst/>
          <a:rect l="0" t="0" r="0" b="0"/>
          <a:pathLst>
            <a:path>
              <a:moveTo>
                <a:pt x="6348946" y="0"/>
              </a:moveTo>
              <a:lnTo>
                <a:pt x="6348946" y="298600"/>
              </a:lnTo>
              <a:lnTo>
                <a:pt x="0" y="298600"/>
              </a:lnTo>
              <a:lnTo>
                <a:pt x="0" y="56300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77099" y="1829169"/>
        <a:ext cx="318831" cy="5936"/>
      </dsp:txXfrm>
    </dsp:sp>
    <dsp:sp modelId="{5D9571C0-2544-4E4A-A807-60E5B60E9437}">
      <dsp:nvSpPr>
        <dsp:cNvPr id="0" name=""/>
        <dsp:cNvSpPr/>
      </dsp:nvSpPr>
      <dsp:spPr>
        <a:xfrm>
          <a:off x="6520552" y="3913"/>
          <a:ext cx="2580872" cy="15485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Where to get the resources and information</a:t>
          </a:r>
        </a:p>
      </dsp:txBody>
      <dsp:txXfrm>
        <a:off x="6520552" y="3913"/>
        <a:ext cx="2580872" cy="1548523"/>
      </dsp:txXfrm>
    </dsp:sp>
    <dsp:sp modelId="{73052D07-C7E2-4670-BA7C-214EB2EE3146}">
      <dsp:nvSpPr>
        <dsp:cNvPr id="0" name=""/>
        <dsp:cNvSpPr/>
      </dsp:nvSpPr>
      <dsp:spPr>
        <a:xfrm>
          <a:off x="2750677" y="2846582"/>
          <a:ext cx="5536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73717"/>
              </a:moveTo>
              <a:lnTo>
                <a:pt x="293928" y="73717"/>
              </a:lnTo>
              <a:lnTo>
                <a:pt x="293928" y="45720"/>
              </a:lnTo>
              <a:lnTo>
                <a:pt x="553657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12883" y="2889334"/>
        <a:ext cx="29246" cy="5936"/>
      </dsp:txXfrm>
    </dsp:sp>
    <dsp:sp modelId="{8815BDBE-945C-4DDA-8A00-C2A530FBFE9A}">
      <dsp:nvSpPr>
        <dsp:cNvPr id="0" name=""/>
        <dsp:cNvSpPr/>
      </dsp:nvSpPr>
      <dsp:spPr>
        <a:xfrm>
          <a:off x="171605" y="2146038"/>
          <a:ext cx="2580872" cy="154852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Banding tests, aptitude places &amp; SIF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171605" y="2146038"/>
        <a:ext cx="2580872" cy="1548523"/>
      </dsp:txXfrm>
    </dsp:sp>
    <dsp:sp modelId="{79295779-D94F-4504-B117-10DF8C6A67CA}">
      <dsp:nvSpPr>
        <dsp:cNvPr id="0" name=""/>
        <dsp:cNvSpPr/>
      </dsp:nvSpPr>
      <dsp:spPr>
        <a:xfrm>
          <a:off x="5915808" y="2846582"/>
          <a:ext cx="5723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3271" y="45720"/>
              </a:lnTo>
              <a:lnTo>
                <a:pt x="303271" y="73717"/>
              </a:lnTo>
              <a:lnTo>
                <a:pt x="572343" y="73717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86890" y="2889334"/>
        <a:ext cx="30179" cy="5936"/>
      </dsp:txXfrm>
    </dsp:sp>
    <dsp:sp modelId="{98B29DDB-7B1E-4524-AA02-7899779BB323}">
      <dsp:nvSpPr>
        <dsp:cNvPr id="0" name=""/>
        <dsp:cNvSpPr/>
      </dsp:nvSpPr>
      <dsp:spPr>
        <a:xfrm>
          <a:off x="3336735" y="2118040"/>
          <a:ext cx="2580872" cy="15485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Oversubscription criteria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3336735" y="2118040"/>
        <a:ext cx="2580872" cy="1548523"/>
      </dsp:txXfrm>
    </dsp:sp>
    <dsp:sp modelId="{30EFCD47-3B4C-4B7C-B7B4-54700B7F68BC}">
      <dsp:nvSpPr>
        <dsp:cNvPr id="0" name=""/>
        <dsp:cNvSpPr/>
      </dsp:nvSpPr>
      <dsp:spPr>
        <a:xfrm>
          <a:off x="1396719" y="3692761"/>
          <a:ext cx="6414268" cy="566914"/>
        </a:xfrm>
        <a:custGeom>
          <a:avLst/>
          <a:gdLst/>
          <a:ahLst/>
          <a:cxnLst/>
          <a:rect l="0" t="0" r="0" b="0"/>
          <a:pathLst>
            <a:path>
              <a:moveTo>
                <a:pt x="6414268" y="0"/>
              </a:moveTo>
              <a:lnTo>
                <a:pt x="6414268" y="300557"/>
              </a:lnTo>
              <a:lnTo>
                <a:pt x="0" y="300557"/>
              </a:lnTo>
              <a:lnTo>
                <a:pt x="0" y="56691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42803" y="3973251"/>
        <a:ext cx="322101" cy="5936"/>
      </dsp:txXfrm>
    </dsp:sp>
    <dsp:sp modelId="{925C4738-5528-4998-9CD5-AE7F2BD6E239}">
      <dsp:nvSpPr>
        <dsp:cNvPr id="0" name=""/>
        <dsp:cNvSpPr/>
      </dsp:nvSpPr>
      <dsp:spPr>
        <a:xfrm>
          <a:off x="6520552" y="2146038"/>
          <a:ext cx="2580872" cy="15485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Some things to consider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6520552" y="2146038"/>
        <a:ext cx="2580872" cy="1548523"/>
      </dsp:txXfrm>
    </dsp:sp>
    <dsp:sp modelId="{A7939CB4-6EE0-4AD5-BD7A-856EC92C783D}">
      <dsp:nvSpPr>
        <dsp:cNvPr id="0" name=""/>
        <dsp:cNvSpPr/>
      </dsp:nvSpPr>
      <dsp:spPr>
        <a:xfrm>
          <a:off x="2685356" y="5016704"/>
          <a:ext cx="6283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633"/>
              </a:moveTo>
              <a:lnTo>
                <a:pt x="331261" y="49633"/>
              </a:lnTo>
              <a:lnTo>
                <a:pt x="331261" y="45720"/>
              </a:lnTo>
              <a:lnTo>
                <a:pt x="628322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83044" y="5059456"/>
        <a:ext cx="32946" cy="5936"/>
      </dsp:txXfrm>
    </dsp:sp>
    <dsp:sp modelId="{ECE0D537-9028-4076-B695-2E75FB2E6C55}">
      <dsp:nvSpPr>
        <dsp:cNvPr id="0" name=""/>
        <dsp:cNvSpPr/>
      </dsp:nvSpPr>
      <dsp:spPr>
        <a:xfrm>
          <a:off x="106283" y="4292076"/>
          <a:ext cx="2580872" cy="15485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Doing the application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106283" y="4292076"/>
        <a:ext cx="2580872" cy="1548523"/>
      </dsp:txXfrm>
    </dsp:sp>
    <dsp:sp modelId="{447549BA-52E1-434B-A5F8-F50215912A15}">
      <dsp:nvSpPr>
        <dsp:cNvPr id="0" name=""/>
        <dsp:cNvSpPr/>
      </dsp:nvSpPr>
      <dsp:spPr>
        <a:xfrm>
          <a:off x="5925151" y="5016704"/>
          <a:ext cx="5630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3000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91811" y="5059456"/>
        <a:ext cx="29680" cy="5936"/>
      </dsp:txXfrm>
    </dsp:sp>
    <dsp:sp modelId="{9053199D-C5F6-4D38-8513-2A7D28EAE3DD}">
      <dsp:nvSpPr>
        <dsp:cNvPr id="0" name=""/>
        <dsp:cNvSpPr/>
      </dsp:nvSpPr>
      <dsp:spPr>
        <a:xfrm>
          <a:off x="3346078" y="4288162"/>
          <a:ext cx="2580872" cy="15485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What happens next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3346078" y="4288162"/>
        <a:ext cx="2580872" cy="1548523"/>
      </dsp:txXfrm>
    </dsp:sp>
    <dsp:sp modelId="{A6F22D00-4C4E-48BD-B831-A38327A6AA55}">
      <dsp:nvSpPr>
        <dsp:cNvPr id="0" name=""/>
        <dsp:cNvSpPr/>
      </dsp:nvSpPr>
      <dsp:spPr>
        <a:xfrm>
          <a:off x="6520552" y="4288162"/>
          <a:ext cx="2580872" cy="154852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465" tIns="132747" rIns="126465" bIns="132747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solidFill>
                <a:schemeClr val="tx1"/>
              </a:solidFill>
            </a:rPr>
            <a:t>Summary and reminder of key dates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6520552" y="4288162"/>
        <a:ext cx="2580872" cy="15485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8E1CA-6F2F-41F4-BFED-C2A5EEB74CE3}">
      <dsp:nvSpPr>
        <dsp:cNvPr id="0" name=""/>
        <dsp:cNvSpPr/>
      </dsp:nvSpPr>
      <dsp:spPr>
        <a:xfrm>
          <a:off x="3447690" y="625204"/>
          <a:ext cx="478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892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74414" y="668374"/>
        <a:ext cx="25476" cy="5100"/>
      </dsp:txXfrm>
    </dsp:sp>
    <dsp:sp modelId="{917EE6A3-1358-4610-A576-EF47C104DF54}">
      <dsp:nvSpPr>
        <dsp:cNvPr id="0" name=""/>
        <dsp:cNvSpPr/>
      </dsp:nvSpPr>
      <dsp:spPr>
        <a:xfrm>
          <a:off x="1234168" y="6327"/>
          <a:ext cx="2215321" cy="1329192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will receive an offer at my nearest school</a:t>
          </a:r>
        </a:p>
      </dsp:txBody>
      <dsp:txXfrm>
        <a:off x="1234168" y="6327"/>
        <a:ext cx="2215321" cy="1329192"/>
      </dsp:txXfrm>
    </dsp:sp>
    <dsp:sp modelId="{947F5CA6-9F14-4163-9909-7106441C6D5C}">
      <dsp:nvSpPr>
        <dsp:cNvPr id="0" name=""/>
        <dsp:cNvSpPr/>
      </dsp:nvSpPr>
      <dsp:spPr>
        <a:xfrm>
          <a:off x="2341829" y="1333720"/>
          <a:ext cx="2724845" cy="478923"/>
        </a:xfrm>
        <a:custGeom>
          <a:avLst/>
          <a:gdLst/>
          <a:ahLst/>
          <a:cxnLst/>
          <a:rect l="0" t="0" r="0" b="0"/>
          <a:pathLst>
            <a:path>
              <a:moveTo>
                <a:pt x="2724845" y="0"/>
              </a:moveTo>
              <a:lnTo>
                <a:pt x="2724845" y="256561"/>
              </a:lnTo>
              <a:lnTo>
                <a:pt x="0" y="256561"/>
              </a:lnTo>
              <a:lnTo>
                <a:pt x="0" y="478923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4950" y="1570632"/>
        <a:ext cx="138603" cy="5100"/>
      </dsp:txXfrm>
    </dsp:sp>
    <dsp:sp modelId="{D5F4D930-25AC-40E0-8ED0-BBB08F68DF7F}">
      <dsp:nvSpPr>
        <dsp:cNvPr id="0" name=""/>
        <dsp:cNvSpPr/>
      </dsp:nvSpPr>
      <dsp:spPr>
        <a:xfrm>
          <a:off x="3959014" y="6327"/>
          <a:ext cx="2215321" cy="1329192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will get a place at one of the schools I have named on my application form</a:t>
          </a:r>
        </a:p>
      </dsp:txBody>
      <dsp:txXfrm>
        <a:off x="3959014" y="6327"/>
        <a:ext cx="2215321" cy="1329192"/>
      </dsp:txXfrm>
    </dsp:sp>
    <dsp:sp modelId="{590D8FC9-7559-4FF1-AFE4-91E3F4EF77B8}">
      <dsp:nvSpPr>
        <dsp:cNvPr id="0" name=""/>
        <dsp:cNvSpPr/>
      </dsp:nvSpPr>
      <dsp:spPr>
        <a:xfrm>
          <a:off x="3447690" y="2463921"/>
          <a:ext cx="478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892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74414" y="2507090"/>
        <a:ext cx="25476" cy="5100"/>
      </dsp:txXfrm>
    </dsp:sp>
    <dsp:sp modelId="{376668F7-F992-4723-AB5A-7B70BF7A1956}">
      <dsp:nvSpPr>
        <dsp:cNvPr id="0" name=""/>
        <dsp:cNvSpPr/>
      </dsp:nvSpPr>
      <dsp:spPr>
        <a:xfrm>
          <a:off x="1234168" y="1845044"/>
          <a:ext cx="2215321" cy="1329192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child will get a place with their friends, we all put the same schools down</a:t>
          </a:r>
        </a:p>
      </dsp:txBody>
      <dsp:txXfrm>
        <a:off x="1234168" y="1845044"/>
        <a:ext cx="2215321" cy="1329192"/>
      </dsp:txXfrm>
    </dsp:sp>
    <dsp:sp modelId="{DD5ACD09-25A3-44E0-8078-8366A9B7372B}">
      <dsp:nvSpPr>
        <dsp:cNvPr id="0" name=""/>
        <dsp:cNvSpPr/>
      </dsp:nvSpPr>
      <dsp:spPr>
        <a:xfrm>
          <a:off x="2341829" y="3172437"/>
          <a:ext cx="2724845" cy="478923"/>
        </a:xfrm>
        <a:custGeom>
          <a:avLst/>
          <a:gdLst/>
          <a:ahLst/>
          <a:cxnLst/>
          <a:rect l="0" t="0" r="0" b="0"/>
          <a:pathLst>
            <a:path>
              <a:moveTo>
                <a:pt x="2724845" y="0"/>
              </a:moveTo>
              <a:lnTo>
                <a:pt x="2724845" y="256561"/>
              </a:lnTo>
              <a:lnTo>
                <a:pt x="0" y="256561"/>
              </a:lnTo>
              <a:lnTo>
                <a:pt x="0" y="478923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4950" y="3409349"/>
        <a:ext cx="138603" cy="5100"/>
      </dsp:txXfrm>
    </dsp:sp>
    <dsp:sp modelId="{986180B4-50DD-4139-9997-EAD74B6BA280}">
      <dsp:nvSpPr>
        <dsp:cNvPr id="0" name=""/>
        <dsp:cNvSpPr/>
      </dsp:nvSpPr>
      <dsp:spPr>
        <a:xfrm>
          <a:off x="3959014" y="1845044"/>
          <a:ext cx="2215321" cy="1329192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child has special education needs and will therefore get a place at my first choice of school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959014" y="1845044"/>
        <a:ext cx="2215321" cy="1329192"/>
      </dsp:txXfrm>
    </dsp:sp>
    <dsp:sp modelId="{18235BCE-20A7-4127-AAED-D53A177636AC}">
      <dsp:nvSpPr>
        <dsp:cNvPr id="0" name=""/>
        <dsp:cNvSpPr/>
      </dsp:nvSpPr>
      <dsp:spPr>
        <a:xfrm>
          <a:off x="3447690" y="4302637"/>
          <a:ext cx="4789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892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74414" y="4345807"/>
        <a:ext cx="25476" cy="5100"/>
      </dsp:txXfrm>
    </dsp:sp>
    <dsp:sp modelId="{FFD8E2EE-E721-462A-815B-1F19FFE10311}">
      <dsp:nvSpPr>
        <dsp:cNvPr id="0" name=""/>
        <dsp:cNvSpPr/>
      </dsp:nvSpPr>
      <dsp:spPr>
        <a:xfrm>
          <a:off x="1234168" y="3683761"/>
          <a:ext cx="2215321" cy="1329192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 have a better chance of getting a place at the school I put highest on my application form</a:t>
          </a:r>
        </a:p>
      </dsp:txBody>
      <dsp:txXfrm>
        <a:off x="1234168" y="3683761"/>
        <a:ext cx="2215321" cy="1329192"/>
      </dsp:txXfrm>
    </dsp:sp>
    <dsp:sp modelId="{F21616E3-82BF-4753-98FC-32A0E4E0CC72}">
      <dsp:nvSpPr>
        <dsp:cNvPr id="0" name=""/>
        <dsp:cNvSpPr/>
      </dsp:nvSpPr>
      <dsp:spPr>
        <a:xfrm>
          <a:off x="2341829" y="5011154"/>
          <a:ext cx="2724845" cy="478923"/>
        </a:xfrm>
        <a:custGeom>
          <a:avLst/>
          <a:gdLst/>
          <a:ahLst/>
          <a:cxnLst/>
          <a:rect l="0" t="0" r="0" b="0"/>
          <a:pathLst>
            <a:path>
              <a:moveTo>
                <a:pt x="2724845" y="0"/>
              </a:moveTo>
              <a:lnTo>
                <a:pt x="2724845" y="256561"/>
              </a:lnTo>
              <a:lnTo>
                <a:pt x="0" y="256561"/>
              </a:lnTo>
              <a:lnTo>
                <a:pt x="0" y="478923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4950" y="5248066"/>
        <a:ext cx="138603" cy="5100"/>
      </dsp:txXfrm>
    </dsp:sp>
    <dsp:sp modelId="{73314304-8C37-44F6-8A2A-AE0974313D19}">
      <dsp:nvSpPr>
        <dsp:cNvPr id="0" name=""/>
        <dsp:cNvSpPr/>
      </dsp:nvSpPr>
      <dsp:spPr>
        <a:xfrm>
          <a:off x="3959014" y="3683761"/>
          <a:ext cx="2215321" cy="132919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My child has medical/social needs which means I will automatically get a place at the school I choose</a:t>
          </a:r>
        </a:p>
      </dsp:txBody>
      <dsp:txXfrm>
        <a:off x="3959014" y="3683761"/>
        <a:ext cx="2215321" cy="1329192"/>
      </dsp:txXfrm>
    </dsp:sp>
    <dsp:sp modelId="{2F266B38-B60D-40F2-A25F-163F77EA0518}">
      <dsp:nvSpPr>
        <dsp:cNvPr id="0" name=""/>
        <dsp:cNvSpPr/>
      </dsp:nvSpPr>
      <dsp:spPr>
        <a:xfrm>
          <a:off x="1234168" y="5522478"/>
          <a:ext cx="2215321" cy="1329192"/>
        </a:xfrm>
        <a:prstGeom prst="rect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553" tIns="113945" rIns="108553" bIns="11394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>
              <a:solidFill>
                <a:srgbClr val="FF0000"/>
              </a:solidFill>
            </a:rPr>
            <a:t>………..all untrue!!!</a:t>
          </a:r>
        </a:p>
      </dsp:txBody>
      <dsp:txXfrm>
        <a:off x="1234168" y="5522478"/>
        <a:ext cx="2215321" cy="13291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637EA-219C-48C1-BA1F-D997AECA9E78}">
      <dsp:nvSpPr>
        <dsp:cNvPr id="0" name=""/>
        <dsp:cNvSpPr/>
      </dsp:nvSpPr>
      <dsp:spPr>
        <a:xfrm>
          <a:off x="0" y="719899"/>
          <a:ext cx="3105987" cy="1863592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i="0" kern="1200" dirty="0">
              <a:solidFill>
                <a:schemeClr val="tx1"/>
              </a:solidFill>
              <a:hlinkClick xmlns:r="http://schemas.openxmlformats.org/officeDocument/2006/relationships" r:id="rId1" tooltip="how-lbhf-school-places-were-offered-2026-amended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How places were offered for each secondary school in H&amp;F (PDF, 240.12KB)</a:t>
          </a:r>
          <a:endParaRPr lang="en-GB" sz="2200" kern="1200" dirty="0">
            <a:solidFill>
              <a:schemeClr val="tx1"/>
            </a:solidFill>
          </a:endParaRPr>
        </a:p>
      </dsp:txBody>
      <dsp:txXfrm>
        <a:off x="0" y="719899"/>
        <a:ext cx="3105987" cy="1863592"/>
      </dsp:txXfrm>
    </dsp:sp>
    <dsp:sp modelId="{4B942919-B81D-401C-9D6F-755B31E579BC}">
      <dsp:nvSpPr>
        <dsp:cNvPr id="0" name=""/>
        <dsp:cNvSpPr/>
      </dsp:nvSpPr>
      <dsp:spPr>
        <a:xfrm>
          <a:off x="3391956" y="863582"/>
          <a:ext cx="3105987" cy="1863592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Booklet for Secondary schools in LBHF</a:t>
          </a:r>
        </a:p>
      </dsp:txBody>
      <dsp:txXfrm>
        <a:off x="3391956" y="863582"/>
        <a:ext cx="3105987" cy="1863592"/>
      </dsp:txXfrm>
    </dsp:sp>
    <dsp:sp modelId="{EB9D9DF3-5A45-43C3-AD15-07146BD69EBE}">
      <dsp:nvSpPr>
        <dsp:cNvPr id="0" name=""/>
        <dsp:cNvSpPr/>
      </dsp:nvSpPr>
      <dsp:spPr>
        <a:xfrm>
          <a:off x="6837086" y="676682"/>
          <a:ext cx="3105987" cy="1863592"/>
        </a:xfrm>
        <a:prstGeom prst="rect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Transferring to secondary school | London Borough of Hammersmith &amp; Fulham</a:t>
          </a:r>
          <a:endParaRPr lang="en-GB" sz="2200" b="1" kern="1200" dirty="0">
            <a:solidFill>
              <a:schemeClr val="tx1"/>
            </a:solidFill>
          </a:endParaRPr>
        </a:p>
      </dsp:txBody>
      <dsp:txXfrm>
        <a:off x="6837086" y="676682"/>
        <a:ext cx="3105987" cy="1863592"/>
      </dsp:txXfrm>
    </dsp:sp>
    <dsp:sp modelId="{A01A320C-4C77-4E1A-B356-BD12C4A216B4}">
      <dsp:nvSpPr>
        <dsp:cNvPr id="0" name=""/>
        <dsp:cNvSpPr/>
      </dsp:nvSpPr>
      <dsp:spPr>
        <a:xfrm>
          <a:off x="10238546" y="763209"/>
          <a:ext cx="3105987" cy="186359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rgbClr val="002060"/>
              </a:solidFill>
            </a:rPr>
            <a:t>Hints and Tips Booklet 2026</a:t>
          </a:r>
        </a:p>
      </dsp:txBody>
      <dsp:txXfrm>
        <a:off x="10238546" y="763209"/>
        <a:ext cx="3105987" cy="1863592"/>
      </dsp:txXfrm>
    </dsp:sp>
    <dsp:sp modelId="{CA35A9F7-DC69-46F6-831D-510E89552D97}">
      <dsp:nvSpPr>
        <dsp:cNvPr id="0" name=""/>
        <dsp:cNvSpPr/>
      </dsp:nvSpPr>
      <dsp:spPr>
        <a:xfrm>
          <a:off x="3915" y="2850873"/>
          <a:ext cx="3105987" cy="1863592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Transferring to secondary school | London Borough of Hammersmith &amp; Fulham</a:t>
          </a:r>
          <a:endParaRPr lang="en-GB" sz="2200" b="1" kern="1200" dirty="0">
            <a:solidFill>
              <a:schemeClr val="tx1"/>
            </a:solidFill>
          </a:endParaRPr>
        </a:p>
      </dsp:txBody>
      <dsp:txXfrm>
        <a:off x="3915" y="2850873"/>
        <a:ext cx="3105987" cy="1863592"/>
      </dsp:txXfrm>
    </dsp:sp>
    <dsp:sp modelId="{E58BDB59-F01F-467C-A6C4-24E7A2DB3989}">
      <dsp:nvSpPr>
        <dsp:cNvPr id="0" name=""/>
        <dsp:cNvSpPr/>
      </dsp:nvSpPr>
      <dsp:spPr>
        <a:xfrm>
          <a:off x="3603412" y="2889804"/>
          <a:ext cx="3105987" cy="186359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0" kern="1200" dirty="0">
              <a:solidFill>
                <a:srgbClr val="002060"/>
              </a:solidFill>
              <a:hlinkClick xmlns:r="http://schemas.openxmlformats.org/officeDocument/2006/relationships" r:id="rId3" tooltip="schools-with-vacancies-or-short-waiting-lists-2026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Schools with vacancies or short waiting lists – further school preference request form (PDF, 138.29KB</a:t>
          </a:r>
          <a:r>
            <a:rPr lang="en-GB" sz="1800" b="1" i="0" kern="1200" dirty="0">
              <a:hlinkClick xmlns:r="http://schemas.openxmlformats.org/officeDocument/2006/relationships" r:id="rId3" tooltip="schools-with-vacancies-or-short-waiting-lists-2026.pdf"/>
            </a:rPr>
            <a:t>)</a:t>
          </a:r>
          <a:endParaRPr lang="en-GB" sz="1800" kern="1200" dirty="0"/>
        </a:p>
      </dsp:txBody>
      <dsp:txXfrm>
        <a:off x="3603412" y="2889804"/>
        <a:ext cx="3105987" cy="1863592"/>
      </dsp:txXfrm>
    </dsp:sp>
    <dsp:sp modelId="{151EA927-EF6C-4D4F-8D27-228B556C7547}">
      <dsp:nvSpPr>
        <dsp:cNvPr id="0" name=""/>
        <dsp:cNvSpPr/>
      </dsp:nvSpPr>
      <dsp:spPr>
        <a:xfrm>
          <a:off x="6817860" y="2885368"/>
          <a:ext cx="3105987" cy="186359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Hints and Tips in different languages  in LBHF.</a:t>
          </a:r>
        </a:p>
      </dsp:txBody>
      <dsp:txXfrm>
        <a:off x="6817860" y="2885368"/>
        <a:ext cx="3105987" cy="1863592"/>
      </dsp:txXfrm>
    </dsp:sp>
    <dsp:sp modelId="{89B571AF-FFA8-44EE-A728-2AD9780A650F}">
      <dsp:nvSpPr>
        <dsp:cNvPr id="0" name=""/>
        <dsp:cNvSpPr/>
      </dsp:nvSpPr>
      <dsp:spPr>
        <a:xfrm>
          <a:off x="10253672" y="2850873"/>
          <a:ext cx="3105987" cy="1863592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i="0" kern="1200" dirty="0">
              <a:solidFill>
                <a:schemeClr val="tx1"/>
              </a:solidFill>
            </a:rPr>
            <a:t>Translate this website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i="0" kern="1200" dirty="0">
              <a:solidFill>
                <a:schemeClr val="tx1"/>
              </a:solidFill>
            </a:rPr>
            <a:t>( SCROLL DOWN THE PAGE TO THE BOTTOM AND CHOOSE THE LANGUAGE REQUIRED)</a:t>
          </a:r>
        </a:p>
      </dsp:txBody>
      <dsp:txXfrm>
        <a:off x="10253672" y="2850873"/>
        <a:ext cx="3105987" cy="18635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12FC7-8E48-4556-A288-77EC899C10E0}">
      <dsp:nvSpPr>
        <dsp:cNvPr id="0" name=""/>
        <dsp:cNvSpPr/>
      </dsp:nvSpPr>
      <dsp:spPr>
        <a:xfrm>
          <a:off x="711693" y="685375"/>
          <a:ext cx="3202932" cy="1921759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rgbClr val="002060"/>
              </a:solidFill>
            </a:rPr>
            <a:t>How places were offered in RBKC/ Westminster  Schools in 2025/6</a:t>
          </a:r>
          <a:r>
            <a:rPr lang="en-GB" sz="2400" kern="1200" dirty="0"/>
            <a:t>.</a:t>
          </a:r>
        </a:p>
      </dsp:txBody>
      <dsp:txXfrm>
        <a:off x="711693" y="685375"/>
        <a:ext cx="3202932" cy="1921759"/>
      </dsp:txXfrm>
    </dsp:sp>
    <dsp:sp modelId="{173AA3F1-50E4-4173-B3C0-F27A5AE6F49A}">
      <dsp:nvSpPr>
        <dsp:cNvPr id="0" name=""/>
        <dsp:cNvSpPr/>
      </dsp:nvSpPr>
      <dsp:spPr>
        <a:xfrm>
          <a:off x="3985154" y="685375"/>
          <a:ext cx="3202932" cy="1921759"/>
        </a:xfrm>
        <a:prstGeom prst="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How places were offered for each school in the Bi-borough area</a:t>
          </a:r>
          <a:endParaRPr lang="en-GB" sz="2500" b="1" kern="1200" dirty="0">
            <a:solidFill>
              <a:srgbClr val="002060"/>
            </a:solidFill>
          </a:endParaRPr>
        </a:p>
      </dsp:txBody>
      <dsp:txXfrm>
        <a:off x="3985154" y="685375"/>
        <a:ext cx="3202932" cy="1921759"/>
      </dsp:txXfrm>
    </dsp:sp>
    <dsp:sp modelId="{6B418FDE-F6C1-4473-BE50-0C8FA69959D1}">
      <dsp:nvSpPr>
        <dsp:cNvPr id="0" name=""/>
        <dsp:cNvSpPr/>
      </dsp:nvSpPr>
      <dsp:spPr>
        <a:xfrm>
          <a:off x="7241000" y="719794"/>
          <a:ext cx="3202932" cy="192175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Starting secondary school | Royal Borough of Kensington and Chelsea</a:t>
          </a:r>
          <a:endParaRPr lang="en-GB" sz="2500" b="1" kern="1200" dirty="0">
            <a:solidFill>
              <a:schemeClr val="tx1"/>
            </a:solidFill>
          </a:endParaRPr>
        </a:p>
      </dsp:txBody>
      <dsp:txXfrm>
        <a:off x="7241000" y="719794"/>
        <a:ext cx="3202932" cy="1921759"/>
      </dsp:txXfrm>
    </dsp:sp>
    <dsp:sp modelId="{A01A320C-4C77-4E1A-B356-BD12C4A216B4}">
      <dsp:nvSpPr>
        <dsp:cNvPr id="0" name=""/>
        <dsp:cNvSpPr/>
      </dsp:nvSpPr>
      <dsp:spPr>
        <a:xfrm>
          <a:off x="10577753" y="640579"/>
          <a:ext cx="3202932" cy="1921759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>
              <a:solidFill>
                <a:srgbClr val="00206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RBKC - Secondary Admissions Brochure 2026 (2).pdf</a:t>
          </a:r>
          <a:endParaRPr lang="en-GB" sz="2500" b="1" kern="1200" dirty="0">
            <a:solidFill>
              <a:srgbClr val="002060"/>
            </a:solidFill>
          </a:endParaRPr>
        </a:p>
      </dsp:txBody>
      <dsp:txXfrm>
        <a:off x="10577753" y="640579"/>
        <a:ext cx="3202932" cy="1921759"/>
      </dsp:txXfrm>
    </dsp:sp>
    <dsp:sp modelId="{96D9B40E-AE69-49E9-9C00-7D65AA34A89C}">
      <dsp:nvSpPr>
        <dsp:cNvPr id="0" name=""/>
        <dsp:cNvSpPr/>
      </dsp:nvSpPr>
      <dsp:spPr>
        <a:xfrm>
          <a:off x="895477" y="3019308"/>
          <a:ext cx="3202932" cy="1921759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>
              <a:solidFill>
                <a:srgbClr val="002060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Secondary transfer 2026 - schools with potential availability (2).pdf</a:t>
          </a:r>
          <a:endParaRPr lang="en-GB" sz="2500" b="1" kern="1200" dirty="0">
            <a:solidFill>
              <a:srgbClr val="002060"/>
            </a:solidFill>
          </a:endParaRPr>
        </a:p>
      </dsp:txBody>
      <dsp:txXfrm>
        <a:off x="895477" y="3019308"/>
        <a:ext cx="3202932" cy="1921759"/>
      </dsp:txXfrm>
    </dsp:sp>
    <dsp:sp modelId="{96C94EDB-2F10-49A5-8403-453367977631}">
      <dsp:nvSpPr>
        <dsp:cNvPr id="0" name=""/>
        <dsp:cNvSpPr/>
      </dsp:nvSpPr>
      <dsp:spPr>
        <a:xfrm>
          <a:off x="4690280" y="3020903"/>
          <a:ext cx="3202932" cy="1921759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Hints and Tips Booklet 2026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4690280" y="3020903"/>
        <a:ext cx="3202932" cy="1921759"/>
      </dsp:txXfrm>
    </dsp:sp>
    <dsp:sp modelId="{56111636-2774-4743-BCFA-39C1C6AD120A}">
      <dsp:nvSpPr>
        <dsp:cNvPr id="0" name=""/>
        <dsp:cNvSpPr/>
      </dsp:nvSpPr>
      <dsp:spPr>
        <a:xfrm>
          <a:off x="8812102" y="2933271"/>
          <a:ext cx="3202932" cy="192175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Starting secondary school | Royal Borough of Kensington and Chelsea</a:t>
          </a:r>
          <a:endParaRPr lang="en-GB" sz="2500" b="1" kern="1200" dirty="0">
            <a:solidFill>
              <a:schemeClr val="tx1"/>
            </a:solidFill>
          </a:endParaRPr>
        </a:p>
      </dsp:txBody>
      <dsp:txXfrm>
        <a:off x="8812102" y="2933271"/>
        <a:ext cx="3202932" cy="19217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123F6-EEB8-49C2-91E2-5101C4C008F9}">
      <dsp:nvSpPr>
        <dsp:cNvPr id="0" name=""/>
        <dsp:cNvSpPr/>
      </dsp:nvSpPr>
      <dsp:spPr>
        <a:xfrm>
          <a:off x="8428405" y="2297890"/>
          <a:ext cx="1748989" cy="832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229"/>
              </a:lnTo>
              <a:lnTo>
                <a:pt x="1748989" y="567229"/>
              </a:lnTo>
              <a:lnTo>
                <a:pt x="1748989" y="83235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07E6E-F868-4B9B-AA60-492FC1564D39}">
      <dsp:nvSpPr>
        <dsp:cNvPr id="0" name=""/>
        <dsp:cNvSpPr/>
      </dsp:nvSpPr>
      <dsp:spPr>
        <a:xfrm>
          <a:off x="6679415" y="2297890"/>
          <a:ext cx="1748989" cy="832359"/>
        </a:xfrm>
        <a:custGeom>
          <a:avLst/>
          <a:gdLst/>
          <a:ahLst/>
          <a:cxnLst/>
          <a:rect l="0" t="0" r="0" b="0"/>
          <a:pathLst>
            <a:path>
              <a:moveTo>
                <a:pt x="1748989" y="0"/>
              </a:moveTo>
              <a:lnTo>
                <a:pt x="1748989" y="567229"/>
              </a:lnTo>
              <a:lnTo>
                <a:pt x="0" y="567229"/>
              </a:lnTo>
              <a:lnTo>
                <a:pt x="0" y="83235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B20B95-EECC-4898-B8EE-D4D591BFD445}">
      <dsp:nvSpPr>
        <dsp:cNvPr id="0" name=""/>
        <dsp:cNvSpPr/>
      </dsp:nvSpPr>
      <dsp:spPr>
        <a:xfrm>
          <a:off x="1456" y="480531"/>
          <a:ext cx="2861982" cy="18173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924D5-3459-4063-8C51-1FDDA0FAA7E3}">
      <dsp:nvSpPr>
        <dsp:cNvPr id="0" name=""/>
        <dsp:cNvSpPr/>
      </dsp:nvSpPr>
      <dsp:spPr>
        <a:xfrm>
          <a:off x="319454" y="782630"/>
          <a:ext cx="2861982" cy="1817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>
              <a:latin typeface="Arial" panose="020B0604020202020204" pitchFamily="34" charset="0"/>
              <a:cs typeface="Arial" panose="020B0604020202020204" pitchFamily="34" charset="0"/>
            </a:rPr>
            <a:t>Some schools ask parents to complete an additional ‘Supplementary Information form’ or ‘SIF’</a:t>
          </a:r>
        </a:p>
      </dsp:txBody>
      <dsp:txXfrm>
        <a:off x="372683" y="835859"/>
        <a:ext cx="2755524" cy="1710901"/>
      </dsp:txXfrm>
    </dsp:sp>
    <dsp:sp modelId="{E6BCC124-8143-4436-B745-A9D171C66F6C}">
      <dsp:nvSpPr>
        <dsp:cNvPr id="0" name=""/>
        <dsp:cNvSpPr/>
      </dsp:nvSpPr>
      <dsp:spPr>
        <a:xfrm>
          <a:off x="3499434" y="480531"/>
          <a:ext cx="2861982" cy="18173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F0B4B-B775-4257-8D30-B5C5AC9F72DD}">
      <dsp:nvSpPr>
        <dsp:cNvPr id="0" name=""/>
        <dsp:cNvSpPr/>
      </dsp:nvSpPr>
      <dsp:spPr>
        <a:xfrm>
          <a:off x="3817432" y="782630"/>
          <a:ext cx="2861982" cy="1817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>
              <a:latin typeface="Arial" panose="020B0604020202020204" pitchFamily="34" charset="0"/>
              <a:cs typeface="Arial" panose="020B0604020202020204" pitchFamily="34" charset="0"/>
            </a:rPr>
            <a:t>Some schools expect your child to </a:t>
          </a:r>
          <a:r>
            <a:rPr lang="en-US" sz="1400" b="1" kern="1200">
              <a:latin typeface="Arial" panose="020B0604020202020204" pitchFamily="34" charset="0"/>
              <a:cs typeface="Arial" panose="020B0604020202020204" pitchFamily="34" charset="0"/>
            </a:rPr>
            <a:t>sit a banding test </a:t>
          </a:r>
          <a:r>
            <a:rPr lang="en-US" sz="1400" kern="1200">
              <a:latin typeface="Arial" panose="020B0604020202020204" pitchFamily="34" charset="0"/>
              <a:cs typeface="Arial" panose="020B0604020202020204" pitchFamily="34" charset="0"/>
            </a:rPr>
            <a:t>– if you apply to a school with a banding test, your child </a:t>
          </a:r>
          <a:r>
            <a:rPr lang="en-US" sz="1400" b="1" i="1" kern="1200">
              <a:latin typeface="Arial" panose="020B0604020202020204" pitchFamily="34" charset="0"/>
              <a:cs typeface="Arial" panose="020B0604020202020204" pitchFamily="34" charset="0"/>
            </a:rPr>
            <a:t>must </a:t>
          </a:r>
          <a:r>
            <a:rPr lang="en-US" sz="1400" b="1" kern="1200">
              <a:latin typeface="Arial" panose="020B0604020202020204" pitchFamily="34" charset="0"/>
              <a:cs typeface="Arial" panose="020B0604020202020204" pitchFamily="34" charset="0"/>
            </a:rPr>
            <a:t>attend and sit the test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70661" y="835859"/>
        <a:ext cx="2755524" cy="1710901"/>
      </dsp:txXfrm>
    </dsp:sp>
    <dsp:sp modelId="{32D9DFEA-0C20-44F6-8DB9-FF8DDA9B764F}">
      <dsp:nvSpPr>
        <dsp:cNvPr id="0" name=""/>
        <dsp:cNvSpPr/>
      </dsp:nvSpPr>
      <dsp:spPr>
        <a:xfrm>
          <a:off x="6997413" y="480531"/>
          <a:ext cx="2861982" cy="18173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577A8-04AC-4A62-AC4B-2EA6894EACB4}">
      <dsp:nvSpPr>
        <dsp:cNvPr id="0" name=""/>
        <dsp:cNvSpPr/>
      </dsp:nvSpPr>
      <dsp:spPr>
        <a:xfrm>
          <a:off x="7315411" y="782630"/>
          <a:ext cx="2861982" cy="1817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If your child has </a:t>
          </a: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aptitude in a subject 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e.g. music / drama or sports, you may also consider applying to such schools that specialise in these subjects. Your child can take an aptitude test at schools that offer the specialism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68640" y="835859"/>
        <a:ext cx="2755524" cy="1710901"/>
      </dsp:txXfrm>
    </dsp:sp>
    <dsp:sp modelId="{237AA869-09BC-4017-97B6-858D13593369}">
      <dsp:nvSpPr>
        <dsp:cNvPr id="0" name=""/>
        <dsp:cNvSpPr/>
      </dsp:nvSpPr>
      <dsp:spPr>
        <a:xfrm>
          <a:off x="5248424" y="3130250"/>
          <a:ext cx="2861982" cy="181735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025C5-6985-4C57-A23F-15DCB06C2568}">
      <dsp:nvSpPr>
        <dsp:cNvPr id="0" name=""/>
        <dsp:cNvSpPr/>
      </dsp:nvSpPr>
      <dsp:spPr>
        <a:xfrm>
          <a:off x="5566422" y="3432349"/>
          <a:ext cx="2861982" cy="1817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Information about banding</a:t>
          </a:r>
          <a:r>
            <a:rPr lang="en-GB" sz="1400" b="1" kern="1200" dirty="0">
              <a:latin typeface="Arial" panose="020B0604020202020204" pitchFamily="34" charset="0"/>
              <a:cs typeface="Arial" panose="020B0604020202020204" pitchFamily="34" charset="0"/>
            </a:rPr>
            <a:t>/aptitude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 tests and SIFs </a:t>
          </a:r>
          <a:r>
            <a:rPr lang="en-US" sz="1400" b="0" kern="1200" dirty="0">
              <a:latin typeface="Arial" panose="020B0604020202020204" pitchFamily="34" charset="0"/>
              <a:cs typeface="Arial" panose="020B0604020202020204" pitchFamily="34" charset="0"/>
            </a:rPr>
            <a:t>will be explained at school open evenings or can be found on individual school web sites and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in the ‘</a:t>
          </a:r>
          <a:r>
            <a:rPr lang="en-US" sz="1400" b="1" i="1" kern="1200" dirty="0">
              <a:latin typeface="Arial" panose="020B0604020202020204" pitchFamily="34" charset="0"/>
              <a:cs typeface="Arial" panose="020B0604020202020204" pitchFamily="34" charset="0"/>
            </a:rPr>
            <a:t>Moving on Up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’ information on the council web site</a:t>
          </a:r>
          <a:r>
            <a:rPr lang="en-GB" sz="1400" b="1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19651" y="3485578"/>
        <a:ext cx="2755524" cy="1710901"/>
      </dsp:txXfrm>
    </dsp:sp>
    <dsp:sp modelId="{868F7C27-AA1E-443C-85B2-6E177CB3A951}">
      <dsp:nvSpPr>
        <dsp:cNvPr id="0" name=""/>
        <dsp:cNvSpPr/>
      </dsp:nvSpPr>
      <dsp:spPr>
        <a:xfrm>
          <a:off x="8746403" y="3130250"/>
          <a:ext cx="2861982" cy="181735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4CF78-803B-4B11-8157-65D8B5D28294}">
      <dsp:nvSpPr>
        <dsp:cNvPr id="0" name=""/>
        <dsp:cNvSpPr/>
      </dsp:nvSpPr>
      <dsp:spPr>
        <a:xfrm>
          <a:off x="9064401" y="3432349"/>
          <a:ext cx="2861982" cy="1817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When you apply online, you will be notified if there is an additional form to</a:t>
          </a:r>
          <a:r>
            <a:rPr lang="en-GB" sz="14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complete (SIF) or if your child must sit a banding test for a particular school you have applied for:</a:t>
          </a:r>
        </a:p>
      </dsp:txBody>
      <dsp:txXfrm>
        <a:off x="9117630" y="3485578"/>
        <a:ext cx="2755524" cy="17109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0C396-2451-47E4-88ED-D5BAE99BA725}">
      <dsp:nvSpPr>
        <dsp:cNvPr id="0" name=""/>
        <dsp:cNvSpPr/>
      </dsp:nvSpPr>
      <dsp:spPr>
        <a:xfrm>
          <a:off x="0" y="0"/>
          <a:ext cx="7953320" cy="947243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Some secondary schools will offer aptitude places. These are places Offered to your child because they are particularly good in a subject or activity.</a:t>
          </a:r>
          <a:endParaRPr lang="en-US" sz="20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744" y="27744"/>
        <a:ext cx="6820343" cy="891755"/>
      </dsp:txXfrm>
    </dsp:sp>
    <dsp:sp modelId="{24F319C6-923C-464F-A59E-A27E762722CD}">
      <dsp:nvSpPr>
        <dsp:cNvPr id="0" name=""/>
        <dsp:cNvSpPr/>
      </dsp:nvSpPr>
      <dsp:spPr>
        <a:xfrm>
          <a:off x="446939" y="1145936"/>
          <a:ext cx="7953320" cy="94724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Examples are, Sport, Drama, STEM, Languages, Art, ITC and so on:</a:t>
          </a:r>
          <a:endParaRPr lang="en-US" sz="20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4683" y="1173680"/>
        <a:ext cx="6688207" cy="891755"/>
      </dsp:txXfrm>
    </dsp:sp>
    <dsp:sp modelId="{8D50593F-30D8-42EA-B94B-951BCAB736A2}">
      <dsp:nvSpPr>
        <dsp:cNvPr id="0" name=""/>
        <dsp:cNvSpPr/>
      </dsp:nvSpPr>
      <dsp:spPr>
        <a:xfrm>
          <a:off x="1187833" y="2157610"/>
          <a:ext cx="7953320" cy="947243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To apply for an aptitude place, you must download the online form from the school website, fill it in, and get it back to them, by the </a:t>
          </a:r>
          <a:r>
            <a:rPr lang="en-GB" sz="1800" b="1" kern="1200" dirty="0">
              <a:solidFill>
                <a:srgbClr val="0070C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second / third week in September 2026.</a:t>
          </a:r>
          <a:endParaRPr lang="en-US" sz="1800" b="1" kern="1200" dirty="0">
            <a:solidFill>
              <a:srgbClr val="0070C0"/>
            </a:solidFill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5577" y="2185354"/>
        <a:ext cx="6688207" cy="891755"/>
      </dsp:txXfrm>
    </dsp:sp>
    <dsp:sp modelId="{6DC5B026-6EF6-492B-B29C-74F11C176BD7}">
      <dsp:nvSpPr>
        <dsp:cNvPr id="0" name=""/>
        <dsp:cNvSpPr/>
      </dsp:nvSpPr>
      <dsp:spPr>
        <a:xfrm>
          <a:off x="1781750" y="3236415"/>
          <a:ext cx="7953320" cy="94724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Most aptitude tests take place in </a:t>
          </a:r>
          <a:r>
            <a:rPr lang="en-GB" sz="2000" b="1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GB" sz="2000" b="1" kern="1200" baseline="30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2000" b="1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 -2</a:t>
          </a:r>
          <a:r>
            <a:rPr lang="en-GB" sz="2000" b="1" kern="1200" baseline="30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sz="2000" b="1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 week in October 2026.</a:t>
          </a:r>
          <a:endParaRPr lang="en-US" sz="2000" b="1" kern="1200" dirty="0">
            <a:solidFill>
              <a:schemeClr val="tx1"/>
            </a:solidFill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09494" y="3264159"/>
        <a:ext cx="6688207" cy="891755"/>
      </dsp:txXfrm>
    </dsp:sp>
    <dsp:sp modelId="{352C357B-19B1-4FC8-8846-6BBB1754D19C}">
      <dsp:nvSpPr>
        <dsp:cNvPr id="0" name=""/>
        <dsp:cNvSpPr/>
      </dsp:nvSpPr>
      <dsp:spPr>
        <a:xfrm>
          <a:off x="2375667" y="4315221"/>
          <a:ext cx="7953320" cy="947243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You will </a:t>
          </a:r>
          <a:r>
            <a:rPr lang="en-GB" sz="1800" b="1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be informed in the last week of October 2026</a:t>
          </a:r>
          <a:r>
            <a:rPr lang="en-GB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if your child was successful or not, in being considered for an aptitude place. </a:t>
          </a:r>
          <a:endParaRPr lang="en-US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03411" y="4342965"/>
        <a:ext cx="6688207" cy="891755"/>
      </dsp:txXfrm>
    </dsp:sp>
    <dsp:sp modelId="{24A5ABBB-AF08-45F8-B705-4364211C60B2}">
      <dsp:nvSpPr>
        <dsp:cNvPr id="0" name=""/>
        <dsp:cNvSpPr/>
      </dsp:nvSpPr>
      <dsp:spPr>
        <a:xfrm>
          <a:off x="7337612" y="692014"/>
          <a:ext cx="615708" cy="615708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7476146" y="692014"/>
        <a:ext cx="338640" cy="463320"/>
      </dsp:txXfrm>
    </dsp:sp>
    <dsp:sp modelId="{993646D5-2AAF-4843-AE39-F2871600861D}">
      <dsp:nvSpPr>
        <dsp:cNvPr id="0" name=""/>
        <dsp:cNvSpPr/>
      </dsp:nvSpPr>
      <dsp:spPr>
        <a:xfrm>
          <a:off x="7931529" y="1770819"/>
          <a:ext cx="615708" cy="615708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8070063" y="1770819"/>
        <a:ext cx="338640" cy="463320"/>
      </dsp:txXfrm>
    </dsp:sp>
    <dsp:sp modelId="{65BD30D1-3D06-4229-8D08-2236FC68A83D}">
      <dsp:nvSpPr>
        <dsp:cNvPr id="0" name=""/>
        <dsp:cNvSpPr/>
      </dsp:nvSpPr>
      <dsp:spPr>
        <a:xfrm>
          <a:off x="8525445" y="2833837"/>
          <a:ext cx="615708" cy="615708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8663979" y="2833837"/>
        <a:ext cx="338640" cy="463320"/>
      </dsp:txXfrm>
    </dsp:sp>
    <dsp:sp modelId="{8E4EC44A-9A8F-4C7F-A800-8171AC0CA7BD}">
      <dsp:nvSpPr>
        <dsp:cNvPr id="0" name=""/>
        <dsp:cNvSpPr/>
      </dsp:nvSpPr>
      <dsp:spPr>
        <a:xfrm>
          <a:off x="9119362" y="3923167"/>
          <a:ext cx="615708" cy="615708"/>
        </a:xfrm>
        <a:prstGeom prst="downArrow">
          <a:avLst>
            <a:gd name="adj1" fmla="val 55000"/>
            <a:gd name="adj2" fmla="val 45000"/>
          </a:avLst>
        </a:prstGeom>
        <a:solidFill>
          <a:schemeClr val="tx1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9257896" y="3923167"/>
        <a:ext cx="338640" cy="4633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4CA25-B773-421A-B80E-AE418CF7D9EA}">
      <dsp:nvSpPr>
        <dsp:cNvPr id="0" name=""/>
        <dsp:cNvSpPr/>
      </dsp:nvSpPr>
      <dsp:spPr>
        <a:xfrm>
          <a:off x="291525" y="0"/>
          <a:ext cx="1707092" cy="1024255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002060"/>
              </a:solidFill>
            </a:rPr>
            <a:t>Fulham Cross Girls School              (Mandarin) LBHF</a:t>
          </a:r>
          <a:endParaRPr lang="en-US" sz="1600" kern="1200" dirty="0">
            <a:solidFill>
              <a:srgbClr val="002060"/>
            </a:solidFill>
          </a:endParaRPr>
        </a:p>
      </dsp:txBody>
      <dsp:txXfrm>
        <a:off x="321524" y="29999"/>
        <a:ext cx="1647094" cy="964257"/>
      </dsp:txXfrm>
    </dsp:sp>
    <dsp:sp modelId="{66CFDB50-735F-49EE-A955-902C4AEDF147}">
      <dsp:nvSpPr>
        <dsp:cNvPr id="0" name=""/>
        <dsp:cNvSpPr/>
      </dsp:nvSpPr>
      <dsp:spPr>
        <a:xfrm rot="1905">
          <a:off x="2146790" y="301102"/>
          <a:ext cx="35696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146790" y="385744"/>
        <a:ext cx="249874" cy="254014"/>
      </dsp:txXfrm>
    </dsp:sp>
    <dsp:sp modelId="{CBF567D0-3036-441D-B83E-4B8732F3AF49}">
      <dsp:nvSpPr>
        <dsp:cNvPr id="0" name=""/>
        <dsp:cNvSpPr/>
      </dsp:nvSpPr>
      <dsp:spPr>
        <a:xfrm>
          <a:off x="2672133" y="1319"/>
          <a:ext cx="1707092" cy="1024255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00206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FULHAM CROSS GIRLS' SCHOOL - LANGUAGE APTITUDE TEST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2702132" y="31318"/>
        <a:ext cx="1647094" cy="964257"/>
      </dsp:txXfrm>
    </dsp:sp>
    <dsp:sp modelId="{B8C82B26-D66C-4773-B8FE-E3BED394D7E7}">
      <dsp:nvSpPr>
        <dsp:cNvPr id="0" name=""/>
        <dsp:cNvSpPr/>
      </dsp:nvSpPr>
      <dsp:spPr>
        <a:xfrm>
          <a:off x="4529449" y="301767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4529449" y="386439"/>
        <a:ext cx="253332" cy="254014"/>
      </dsp:txXfrm>
    </dsp:sp>
    <dsp:sp modelId="{E4A4C286-A516-433C-A7AB-CD972E780F4B}">
      <dsp:nvSpPr>
        <dsp:cNvPr id="0" name=""/>
        <dsp:cNvSpPr/>
      </dsp:nvSpPr>
      <dsp:spPr>
        <a:xfrm>
          <a:off x="5062062" y="1319"/>
          <a:ext cx="1707092" cy="1024255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002060"/>
              </a:solidFill>
            </a:rPr>
            <a:t>Fulham Boys School (Sports Aptitude, 15 places) LBHF</a:t>
          </a:r>
          <a:endParaRPr lang="en-US" sz="1600" kern="1200" dirty="0">
            <a:solidFill>
              <a:srgbClr val="002060"/>
            </a:solidFill>
          </a:endParaRPr>
        </a:p>
      </dsp:txBody>
      <dsp:txXfrm>
        <a:off x="5092061" y="31318"/>
        <a:ext cx="1647094" cy="964257"/>
      </dsp:txXfrm>
    </dsp:sp>
    <dsp:sp modelId="{5E3E4C48-7FA1-4E38-95B6-D1AB83CB2D6E}">
      <dsp:nvSpPr>
        <dsp:cNvPr id="0" name=""/>
        <dsp:cNvSpPr/>
      </dsp:nvSpPr>
      <dsp:spPr>
        <a:xfrm>
          <a:off x="6919378" y="301767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6919378" y="386439"/>
        <a:ext cx="253332" cy="254014"/>
      </dsp:txXfrm>
    </dsp:sp>
    <dsp:sp modelId="{EA8674EA-F7DE-490A-A7CC-514EB8CEDBE9}">
      <dsp:nvSpPr>
        <dsp:cNvPr id="0" name=""/>
        <dsp:cNvSpPr/>
      </dsp:nvSpPr>
      <dsp:spPr>
        <a:xfrm>
          <a:off x="7451991" y="1319"/>
          <a:ext cx="1707092" cy="1024255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Sports Aptitude Places: </a:t>
          </a:r>
          <a:r>
            <a:rPr lang="en-GB" sz="900" b="0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Applicants must apply </a:t>
          </a:r>
          <a:r>
            <a:rPr lang="en-GB" sz="900" b="1" i="0" kern="1200" dirty="0">
              <a:solidFill>
                <a:srgbClr val="002060"/>
              </a:solidFill>
              <a:effectLst/>
              <a:highlight>
                <a:srgbClr val="FFFF00"/>
              </a:highlight>
              <a:latin typeface="Lato" panose="020F0502020204030203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Sports Aptitude </a:t>
          </a:r>
          <a:r>
            <a:rPr lang="en-GB" sz="900" b="1" i="0" kern="1200" dirty="0">
              <a:solidFill>
                <a:srgbClr val="002060"/>
              </a:solidFill>
              <a:effectLst/>
              <a:latin typeface="Lato" panose="020F0502020204030203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Form</a:t>
          </a:r>
          <a:r>
            <a:rPr lang="en-GB" sz="900" b="0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 by </a:t>
          </a:r>
          <a:r>
            <a:rPr lang="en-GB" sz="900" b="1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7th</a:t>
          </a:r>
          <a:r>
            <a:rPr lang="en-GB" sz="900" b="0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 </a:t>
          </a:r>
          <a:r>
            <a:rPr lang="en-GB" sz="900" b="1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October 2026 </a:t>
          </a:r>
          <a:r>
            <a:rPr lang="en-GB" sz="900" b="0" i="0" kern="1200" dirty="0">
              <a:solidFill>
                <a:srgbClr val="002060"/>
              </a:solidFill>
              <a:effectLst/>
              <a:latin typeface="Lato" panose="020F0502020204030203" pitchFamily="34" charset="0"/>
            </a:rPr>
            <a:t>at the latest. Each year, a maximum of 15 pupils may be awarded a sports aptitude place.</a:t>
          </a:r>
        </a:p>
      </dsp:txBody>
      <dsp:txXfrm>
        <a:off x="7481990" y="31318"/>
        <a:ext cx="1647094" cy="964257"/>
      </dsp:txXfrm>
    </dsp:sp>
    <dsp:sp modelId="{9891C8DB-02B8-407A-BEC9-54394BE083A8}">
      <dsp:nvSpPr>
        <dsp:cNvPr id="0" name=""/>
        <dsp:cNvSpPr/>
      </dsp:nvSpPr>
      <dsp:spPr>
        <a:xfrm rot="21598189">
          <a:off x="9334455" y="301114"/>
          <a:ext cx="422486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9334455" y="385819"/>
        <a:ext cx="295740" cy="254014"/>
      </dsp:txXfrm>
    </dsp:sp>
    <dsp:sp modelId="{3C15843A-4D2E-48EC-B840-72312063BF0F}">
      <dsp:nvSpPr>
        <dsp:cNvPr id="0" name=""/>
        <dsp:cNvSpPr/>
      </dsp:nvSpPr>
      <dsp:spPr>
        <a:xfrm>
          <a:off x="9956227" y="0"/>
          <a:ext cx="1707092" cy="1024255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FFFF00"/>
              </a:solidFill>
            </a:rPr>
            <a:t>West London Free School (Music 12 places) 2 Art Scholarships LBHF</a:t>
          </a:r>
          <a:endParaRPr lang="en-US" sz="1600" kern="1200" dirty="0">
            <a:solidFill>
              <a:srgbClr val="FFFF00"/>
            </a:solidFill>
          </a:endParaRPr>
        </a:p>
      </dsp:txBody>
      <dsp:txXfrm>
        <a:off x="9986226" y="29999"/>
        <a:ext cx="1647094" cy="964257"/>
      </dsp:txXfrm>
    </dsp:sp>
    <dsp:sp modelId="{3FF7C648-42FA-4108-9761-5ED3724AEC72}">
      <dsp:nvSpPr>
        <dsp:cNvPr id="0" name=""/>
        <dsp:cNvSpPr/>
      </dsp:nvSpPr>
      <dsp:spPr>
        <a:xfrm rot="5629671">
          <a:off x="10571599" y="1144391"/>
          <a:ext cx="363413" cy="4233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10629937" y="1174486"/>
        <a:ext cx="254014" cy="254389"/>
      </dsp:txXfrm>
    </dsp:sp>
    <dsp:sp modelId="{39A6D2AD-3506-4109-AA10-F38F2E88276E}">
      <dsp:nvSpPr>
        <dsp:cNvPr id="0" name=""/>
        <dsp:cNvSpPr/>
      </dsp:nvSpPr>
      <dsp:spPr>
        <a:xfrm>
          <a:off x="9841920" y="1708411"/>
          <a:ext cx="1707092" cy="102425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00206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West London Free School - Music Scholarships</a:t>
          </a:r>
          <a:endParaRPr lang="en-GB" sz="1400" b="1" kern="1200" dirty="0">
            <a:solidFill>
              <a:srgbClr val="002060"/>
            </a:solidFill>
          </a:endParaRPr>
        </a:p>
      </dsp:txBody>
      <dsp:txXfrm>
        <a:off x="9871919" y="1738410"/>
        <a:ext cx="1647094" cy="964257"/>
      </dsp:txXfrm>
    </dsp:sp>
    <dsp:sp modelId="{B34536DE-0E00-47D0-86BF-24D0A87FFAEE}">
      <dsp:nvSpPr>
        <dsp:cNvPr id="0" name=""/>
        <dsp:cNvSpPr/>
      </dsp:nvSpPr>
      <dsp:spPr>
        <a:xfrm rot="10800000">
          <a:off x="9329792" y="2008859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 rot="10800000">
        <a:off x="9438363" y="2093531"/>
        <a:ext cx="253332" cy="254014"/>
      </dsp:txXfrm>
    </dsp:sp>
    <dsp:sp modelId="{8D46FA6A-B6D4-443E-97B3-C3EFFA64CAB8}">
      <dsp:nvSpPr>
        <dsp:cNvPr id="0" name=""/>
        <dsp:cNvSpPr/>
      </dsp:nvSpPr>
      <dsp:spPr>
        <a:xfrm>
          <a:off x="7451991" y="1708411"/>
          <a:ext cx="1707092" cy="1024255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FFFF00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West London Free School - Art Scholarship Tests</a:t>
          </a:r>
          <a:endParaRPr lang="en-GB" sz="1600" b="1" kern="1200" dirty="0">
            <a:solidFill>
              <a:srgbClr val="FFFF00"/>
            </a:solidFill>
          </a:endParaRPr>
        </a:p>
      </dsp:txBody>
      <dsp:txXfrm>
        <a:off x="7481990" y="1738410"/>
        <a:ext cx="1647094" cy="964257"/>
      </dsp:txXfrm>
    </dsp:sp>
    <dsp:sp modelId="{C5E1EB75-3839-4228-A4E9-35511B2F11F0}">
      <dsp:nvSpPr>
        <dsp:cNvPr id="0" name=""/>
        <dsp:cNvSpPr/>
      </dsp:nvSpPr>
      <dsp:spPr>
        <a:xfrm rot="10800000">
          <a:off x="6939863" y="2008859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 rot="10800000">
        <a:off x="7048434" y="2093531"/>
        <a:ext cx="253332" cy="254014"/>
      </dsp:txXfrm>
    </dsp:sp>
    <dsp:sp modelId="{785C3B8D-9343-4344-B086-291B9C91FB69}">
      <dsp:nvSpPr>
        <dsp:cNvPr id="0" name=""/>
        <dsp:cNvSpPr/>
      </dsp:nvSpPr>
      <dsp:spPr>
        <a:xfrm>
          <a:off x="5062062" y="1708411"/>
          <a:ext cx="1707092" cy="1024255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</a:rPr>
            <a:t>St Marylebone Girls COE ( Drama, singing and Dance) Westminster 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5092061" y="1738410"/>
        <a:ext cx="1647094" cy="964257"/>
      </dsp:txXfrm>
    </dsp:sp>
    <dsp:sp modelId="{E3F41FB0-A43D-498D-A6B8-1D07C131CB09}">
      <dsp:nvSpPr>
        <dsp:cNvPr id="0" name=""/>
        <dsp:cNvSpPr/>
      </dsp:nvSpPr>
      <dsp:spPr>
        <a:xfrm rot="10800000">
          <a:off x="4549934" y="2008859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4658505" y="2093531"/>
        <a:ext cx="253332" cy="254014"/>
      </dsp:txXfrm>
    </dsp:sp>
    <dsp:sp modelId="{D2A59618-3C4D-473F-9C6B-7E11A882FDDF}">
      <dsp:nvSpPr>
        <dsp:cNvPr id="0" name=""/>
        <dsp:cNvSpPr/>
      </dsp:nvSpPr>
      <dsp:spPr>
        <a:xfrm>
          <a:off x="2672133" y="1708411"/>
          <a:ext cx="1707092" cy="102425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rgbClr val="002060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(</a:t>
          </a:r>
          <a:r>
            <a:rPr lang="en-GB" sz="1600" b="1" kern="1200" dirty="0">
              <a:solidFill>
                <a:srgbClr val="002060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Year 7 Admissions – The St Marylebone CE) School</a:t>
          </a:r>
          <a:endParaRPr lang="en-US" sz="1600" kern="1200" dirty="0">
            <a:solidFill>
              <a:srgbClr val="002060"/>
            </a:solidFill>
          </a:endParaRPr>
        </a:p>
      </dsp:txBody>
      <dsp:txXfrm>
        <a:off x="2702132" y="1738410"/>
        <a:ext cx="1647094" cy="964257"/>
      </dsp:txXfrm>
    </dsp:sp>
    <dsp:sp modelId="{7C8215B0-CA0D-4F31-959B-CFF9650C09E7}">
      <dsp:nvSpPr>
        <dsp:cNvPr id="0" name=""/>
        <dsp:cNvSpPr/>
      </dsp:nvSpPr>
      <dsp:spPr>
        <a:xfrm rot="10800000">
          <a:off x="2160005" y="2008859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2268576" y="2093531"/>
        <a:ext cx="253332" cy="254014"/>
      </dsp:txXfrm>
    </dsp:sp>
    <dsp:sp modelId="{FDAE8A40-E16C-44EB-A244-655809F57837}">
      <dsp:nvSpPr>
        <dsp:cNvPr id="0" name=""/>
        <dsp:cNvSpPr/>
      </dsp:nvSpPr>
      <dsp:spPr>
        <a:xfrm>
          <a:off x="282204" y="1708411"/>
          <a:ext cx="1707092" cy="102425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002060"/>
              </a:solidFill>
            </a:rPr>
            <a:t>Grey coats COE Girls (Languages, 15 places)) Westminster</a:t>
          </a:r>
          <a:endParaRPr lang="en-US" sz="1400" kern="1200" dirty="0">
            <a:solidFill>
              <a:srgbClr val="002060"/>
            </a:solidFill>
          </a:endParaRPr>
        </a:p>
      </dsp:txBody>
      <dsp:txXfrm>
        <a:off x="312203" y="1738410"/>
        <a:ext cx="1647094" cy="964257"/>
      </dsp:txXfrm>
    </dsp:sp>
    <dsp:sp modelId="{35A15D30-2139-40EE-B586-4F3FF24C5A98}">
      <dsp:nvSpPr>
        <dsp:cNvPr id="0" name=""/>
        <dsp:cNvSpPr/>
      </dsp:nvSpPr>
      <dsp:spPr>
        <a:xfrm rot="5275985">
          <a:off x="959695" y="2901943"/>
          <a:ext cx="416574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1038721" y="2905376"/>
        <a:ext cx="254014" cy="291602"/>
      </dsp:txXfrm>
    </dsp:sp>
    <dsp:sp modelId="{BA7B947C-EBB9-421D-B9C3-745032B9C854}">
      <dsp:nvSpPr>
        <dsp:cNvPr id="0" name=""/>
        <dsp:cNvSpPr/>
      </dsp:nvSpPr>
      <dsp:spPr>
        <a:xfrm>
          <a:off x="347517" y="3518144"/>
          <a:ext cx="1707092" cy="102425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The grey coat hospital school language aptitude test - Search</a:t>
          </a:r>
          <a:endParaRPr lang="en-GB" sz="1400" b="1" kern="1200" dirty="0">
            <a:solidFill>
              <a:schemeClr val="tx1"/>
            </a:solidFill>
          </a:endParaRPr>
        </a:p>
      </dsp:txBody>
      <dsp:txXfrm>
        <a:off x="377516" y="3548143"/>
        <a:ext cx="1647094" cy="964257"/>
      </dsp:txXfrm>
    </dsp:sp>
    <dsp:sp modelId="{35A7F72D-D583-4FF4-9A88-247B6FF30AF4}">
      <dsp:nvSpPr>
        <dsp:cNvPr id="0" name=""/>
        <dsp:cNvSpPr/>
      </dsp:nvSpPr>
      <dsp:spPr>
        <a:xfrm rot="21448309">
          <a:off x="2190305" y="3767680"/>
          <a:ext cx="327606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2190353" y="3854520"/>
        <a:ext cx="229324" cy="254014"/>
      </dsp:txXfrm>
    </dsp:sp>
    <dsp:sp modelId="{402CC9B4-EB21-4D26-8C08-269DBD19A6FD}">
      <dsp:nvSpPr>
        <dsp:cNvPr id="0" name=""/>
        <dsp:cNvSpPr/>
      </dsp:nvSpPr>
      <dsp:spPr>
        <a:xfrm>
          <a:off x="2672133" y="3415503"/>
          <a:ext cx="1707092" cy="1024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FFFF00"/>
              </a:solidFill>
            </a:rPr>
            <a:t>Holland Park ( Art and Design 28 places) RBKC</a:t>
          </a:r>
          <a:endParaRPr lang="en-US" sz="1600" kern="1200" dirty="0">
            <a:solidFill>
              <a:srgbClr val="FFFF00"/>
            </a:solidFill>
          </a:endParaRPr>
        </a:p>
      </dsp:txBody>
      <dsp:txXfrm>
        <a:off x="2702132" y="3445502"/>
        <a:ext cx="1647094" cy="964257"/>
      </dsp:txXfrm>
    </dsp:sp>
    <dsp:sp modelId="{C5F60CCC-F304-48AF-BE51-AA51CAA7AC18}">
      <dsp:nvSpPr>
        <dsp:cNvPr id="0" name=""/>
        <dsp:cNvSpPr/>
      </dsp:nvSpPr>
      <dsp:spPr>
        <a:xfrm>
          <a:off x="4529449" y="3715951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29449" y="3800623"/>
        <a:ext cx="253332" cy="254014"/>
      </dsp:txXfrm>
    </dsp:sp>
    <dsp:sp modelId="{C975AE3A-E064-43EA-B63F-F598CC39DD2C}">
      <dsp:nvSpPr>
        <dsp:cNvPr id="0" name=""/>
        <dsp:cNvSpPr/>
      </dsp:nvSpPr>
      <dsp:spPr>
        <a:xfrm>
          <a:off x="5062062" y="3415503"/>
          <a:ext cx="1707092" cy="1024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rgbClr val="FFFF00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Art Exhibitions at Holland Park School | Art Aptitude | Admissions | Holland Park</a:t>
          </a:r>
          <a:endParaRPr lang="en-GB" sz="1400" b="1" kern="1200" dirty="0">
            <a:solidFill>
              <a:srgbClr val="FFFF00"/>
            </a:solidFill>
          </a:endParaRPr>
        </a:p>
      </dsp:txBody>
      <dsp:txXfrm>
        <a:off x="5092061" y="3445502"/>
        <a:ext cx="1647094" cy="964257"/>
      </dsp:txXfrm>
    </dsp:sp>
    <dsp:sp modelId="{13F3F6A3-BE46-4DA1-BD08-2A16BF2B13B5}">
      <dsp:nvSpPr>
        <dsp:cNvPr id="0" name=""/>
        <dsp:cNvSpPr/>
      </dsp:nvSpPr>
      <dsp:spPr>
        <a:xfrm>
          <a:off x="6919378" y="3694521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6919378" y="3779193"/>
        <a:ext cx="253332" cy="254014"/>
      </dsp:txXfrm>
    </dsp:sp>
    <dsp:sp modelId="{0F0B0273-F92E-4D5E-ADD6-330AAA06E302}">
      <dsp:nvSpPr>
        <dsp:cNvPr id="0" name=""/>
        <dsp:cNvSpPr/>
      </dsp:nvSpPr>
      <dsp:spPr>
        <a:xfrm>
          <a:off x="7451991" y="3415503"/>
          <a:ext cx="1707092" cy="102425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</a:rPr>
            <a:t>Kensington Aldridge Academy ( Singing, Dance, Drama 10 places in each) RBKC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7481990" y="3445502"/>
        <a:ext cx="1647094" cy="964257"/>
      </dsp:txXfrm>
    </dsp:sp>
    <dsp:sp modelId="{C8672176-8C81-42A9-B2DC-742EBA989624}">
      <dsp:nvSpPr>
        <dsp:cNvPr id="0" name=""/>
        <dsp:cNvSpPr/>
      </dsp:nvSpPr>
      <dsp:spPr>
        <a:xfrm>
          <a:off x="9309307" y="3715951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9309307" y="3800623"/>
        <a:ext cx="253332" cy="254014"/>
      </dsp:txXfrm>
    </dsp:sp>
    <dsp:sp modelId="{FE5F89BB-4F67-4C66-865E-363B49586AB6}">
      <dsp:nvSpPr>
        <dsp:cNvPr id="0" name=""/>
        <dsp:cNvSpPr/>
      </dsp:nvSpPr>
      <dsp:spPr>
        <a:xfrm>
          <a:off x="9841920" y="3415503"/>
          <a:ext cx="1707092" cy="102425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Performing Arts Aptitude Admissions | KAA - Kensington Aldridge Academy</a:t>
          </a:r>
          <a:endParaRPr lang="en-GB" sz="1400" b="1" kern="1200" dirty="0">
            <a:solidFill>
              <a:schemeClr val="tx1"/>
            </a:solidFill>
          </a:endParaRPr>
        </a:p>
      </dsp:txBody>
      <dsp:txXfrm>
        <a:off x="9871919" y="3445502"/>
        <a:ext cx="1647094" cy="964257"/>
      </dsp:txXfrm>
    </dsp:sp>
    <dsp:sp modelId="{1093AC52-28B9-4C44-8C94-E5434B4996BA}">
      <dsp:nvSpPr>
        <dsp:cNvPr id="0" name=""/>
        <dsp:cNvSpPr/>
      </dsp:nvSpPr>
      <dsp:spPr>
        <a:xfrm rot="5400000">
          <a:off x="10514514" y="4559255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 rot="-5400000">
        <a:off x="10568459" y="4589983"/>
        <a:ext cx="254014" cy="253332"/>
      </dsp:txXfrm>
    </dsp:sp>
    <dsp:sp modelId="{ADB64C28-2401-48C1-A54E-8B6FD71EC1D2}">
      <dsp:nvSpPr>
        <dsp:cNvPr id="0" name=""/>
        <dsp:cNvSpPr/>
      </dsp:nvSpPr>
      <dsp:spPr>
        <a:xfrm>
          <a:off x="9841920" y="5122595"/>
          <a:ext cx="1707092" cy="102425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Cardinal Vaugh Boys Catholic School (Music 12 places) RBKC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9871919" y="5152594"/>
        <a:ext cx="1647094" cy="964257"/>
      </dsp:txXfrm>
    </dsp:sp>
    <dsp:sp modelId="{EA6ECF8A-04FD-4E70-9035-E3AABB066921}">
      <dsp:nvSpPr>
        <dsp:cNvPr id="0" name=""/>
        <dsp:cNvSpPr/>
      </dsp:nvSpPr>
      <dsp:spPr>
        <a:xfrm rot="10800000">
          <a:off x="9329792" y="5423043"/>
          <a:ext cx="361903" cy="42335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9438363" y="5507715"/>
        <a:ext cx="253332" cy="254014"/>
      </dsp:txXfrm>
    </dsp:sp>
    <dsp:sp modelId="{E9F14EA0-5EC7-4C64-A886-0AD49C0E82B8}">
      <dsp:nvSpPr>
        <dsp:cNvPr id="0" name=""/>
        <dsp:cNvSpPr/>
      </dsp:nvSpPr>
      <dsp:spPr>
        <a:xfrm>
          <a:off x="7451991" y="5122595"/>
          <a:ext cx="1707092" cy="102425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chemeClr val="tx1"/>
              </a:solidFill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The Cardinal Vaughan Memorial School Entry Criteria Music Aptitude Tests for 2027 Admissions – Helping you prepare for the 2026 Music Aptitude Tests</a:t>
          </a:r>
          <a:endParaRPr lang="en-GB" sz="1100" b="1" kern="1200" dirty="0">
            <a:solidFill>
              <a:schemeClr val="tx1"/>
            </a:solidFill>
          </a:endParaRPr>
        </a:p>
      </dsp:txBody>
      <dsp:txXfrm>
        <a:off x="7481990" y="5152594"/>
        <a:ext cx="1647094" cy="9642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5A659-8AC7-47D0-82F7-B4F787B26FFA}">
      <dsp:nvSpPr>
        <dsp:cNvPr id="0" name=""/>
        <dsp:cNvSpPr/>
      </dsp:nvSpPr>
      <dsp:spPr>
        <a:xfrm>
          <a:off x="1305593" y="741"/>
          <a:ext cx="3841679" cy="2305007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b="1" kern="1200" dirty="0"/>
            <a:t>Ashcroft Technology College Wandsworth, 26 Places ICT</a:t>
          </a:r>
        </a:p>
      </dsp:txBody>
      <dsp:txXfrm>
        <a:off x="1373104" y="68252"/>
        <a:ext cx="3706657" cy="2169985"/>
      </dsp:txXfrm>
    </dsp:sp>
    <dsp:sp modelId="{38D72B19-199B-4065-8690-20A4180CBC6D}">
      <dsp:nvSpPr>
        <dsp:cNvPr id="0" name=""/>
        <dsp:cNvSpPr/>
      </dsp:nvSpPr>
      <dsp:spPr>
        <a:xfrm>
          <a:off x="5485340" y="676877"/>
          <a:ext cx="814436" cy="952736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/>
        </a:p>
      </dsp:txBody>
      <dsp:txXfrm>
        <a:off x="5485340" y="867424"/>
        <a:ext cx="570105" cy="571642"/>
      </dsp:txXfrm>
    </dsp:sp>
    <dsp:sp modelId="{8352CB7A-3C4A-46AA-B691-C6BFE962E0CB}">
      <dsp:nvSpPr>
        <dsp:cNvPr id="0" name=""/>
        <dsp:cNvSpPr/>
      </dsp:nvSpPr>
      <dsp:spPr>
        <a:xfrm>
          <a:off x="6683944" y="741"/>
          <a:ext cx="3841679" cy="2305007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b="1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Specialist aptitude tests - Wandsworth Borough Council</a:t>
          </a:r>
          <a:endParaRPr lang="en-GB" sz="3400" b="1" kern="1200" dirty="0">
            <a:solidFill>
              <a:schemeClr val="bg1"/>
            </a:solidFill>
          </a:endParaRPr>
        </a:p>
      </dsp:txBody>
      <dsp:txXfrm>
        <a:off x="6751455" y="68252"/>
        <a:ext cx="3706657" cy="2169985"/>
      </dsp:txXfrm>
    </dsp:sp>
    <dsp:sp modelId="{BD4338B8-3824-4805-BCB4-68CDE4BE2125}">
      <dsp:nvSpPr>
        <dsp:cNvPr id="0" name=""/>
        <dsp:cNvSpPr/>
      </dsp:nvSpPr>
      <dsp:spPr>
        <a:xfrm rot="5400000">
          <a:off x="8197566" y="2574666"/>
          <a:ext cx="814436" cy="9527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/>
        </a:p>
      </dsp:txBody>
      <dsp:txXfrm rot="-5400000">
        <a:off x="8318964" y="2643816"/>
        <a:ext cx="571642" cy="570105"/>
      </dsp:txXfrm>
    </dsp:sp>
    <dsp:sp modelId="{03C47E29-5F02-45F1-B533-0D72E4E7D441}">
      <dsp:nvSpPr>
        <dsp:cNvPr id="0" name=""/>
        <dsp:cNvSpPr/>
      </dsp:nvSpPr>
      <dsp:spPr>
        <a:xfrm>
          <a:off x="6683944" y="3842420"/>
          <a:ext cx="3841679" cy="2305007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Saint Cecilia’s COE Secondary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 places Foundation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9 Places open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 Music.</a:t>
          </a:r>
        </a:p>
      </dsp:txBody>
      <dsp:txXfrm>
        <a:off x="6751455" y="3909931"/>
        <a:ext cx="3706657" cy="2169985"/>
      </dsp:txXfrm>
    </dsp:sp>
    <dsp:sp modelId="{E57BDCA6-5671-48C0-8BBB-045D80A147A5}">
      <dsp:nvSpPr>
        <dsp:cNvPr id="0" name=""/>
        <dsp:cNvSpPr/>
      </dsp:nvSpPr>
      <dsp:spPr>
        <a:xfrm rot="10800000">
          <a:off x="5552868" y="4532847"/>
          <a:ext cx="814436" cy="952736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/>
        </a:p>
      </dsp:txBody>
      <dsp:txXfrm rot="10800000">
        <a:off x="5797199" y="4723394"/>
        <a:ext cx="570105" cy="571642"/>
      </dsp:txXfrm>
    </dsp:sp>
    <dsp:sp modelId="{F4C7F7F2-1593-42B9-8568-AA735419833F}">
      <dsp:nvSpPr>
        <dsp:cNvPr id="0" name=""/>
        <dsp:cNvSpPr/>
      </dsp:nvSpPr>
      <dsp:spPr>
        <a:xfrm>
          <a:off x="1305593" y="3842420"/>
          <a:ext cx="3841679" cy="2305007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>
              <a:solidFill>
                <a:schemeClr val="tx1"/>
              </a:solidFill>
              <a:latin typeface="+mn-lt"/>
              <a:cs typeface="Arial" panose="020B060402020202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Admissions - Year 7 music scholarships | Discover Music Scholarships Today — Saint Cecilia's Church of England School</a:t>
          </a:r>
          <a:endParaRPr lang="en-GB" sz="2400" b="0" kern="1200" dirty="0">
            <a:solidFill>
              <a:schemeClr val="tx1"/>
            </a:solidFill>
            <a:latin typeface="+mn-lt"/>
            <a:cs typeface="Arial" panose="020B0604020202020204" pitchFamily="34" charset="0"/>
          </a:endParaRPr>
        </a:p>
      </dsp:txBody>
      <dsp:txXfrm>
        <a:off x="1373104" y="3909931"/>
        <a:ext cx="3706657" cy="21699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815023-CE5C-4581-B032-A125904188CE}">
      <dsp:nvSpPr>
        <dsp:cNvPr id="0" name=""/>
        <dsp:cNvSpPr/>
      </dsp:nvSpPr>
      <dsp:spPr>
        <a:xfrm>
          <a:off x="3268751" y="739958"/>
          <a:ext cx="5677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775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37670" y="782684"/>
        <a:ext cx="29917" cy="5989"/>
      </dsp:txXfrm>
    </dsp:sp>
    <dsp:sp modelId="{2E04E7A6-23CE-4350-88CD-6C5497CF5C3F}">
      <dsp:nvSpPr>
        <dsp:cNvPr id="0" name=""/>
        <dsp:cNvSpPr/>
      </dsp:nvSpPr>
      <dsp:spPr>
        <a:xfrm>
          <a:off x="669004" y="5214"/>
          <a:ext cx="2601546" cy="1560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478" tIns="133811" rIns="127478" bIns="13381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Faith schools will require you to produce evidence of your faith and practice.</a:t>
          </a:r>
          <a:endParaRPr lang="en-US" sz="1800" b="1" kern="1200" dirty="0"/>
        </a:p>
      </dsp:txBody>
      <dsp:txXfrm>
        <a:off x="669004" y="5214"/>
        <a:ext cx="2601546" cy="1560928"/>
      </dsp:txXfrm>
    </dsp:sp>
    <dsp:sp modelId="{37D3DBCA-41B6-48A5-858D-D2782865FD3E}">
      <dsp:nvSpPr>
        <dsp:cNvPr id="0" name=""/>
        <dsp:cNvSpPr/>
      </dsp:nvSpPr>
      <dsp:spPr>
        <a:xfrm>
          <a:off x="1969778" y="1564342"/>
          <a:ext cx="3199902" cy="567755"/>
        </a:xfrm>
        <a:custGeom>
          <a:avLst/>
          <a:gdLst/>
          <a:ahLst/>
          <a:cxnLst/>
          <a:rect l="0" t="0" r="0" b="0"/>
          <a:pathLst>
            <a:path>
              <a:moveTo>
                <a:pt x="3199902" y="0"/>
              </a:moveTo>
              <a:lnTo>
                <a:pt x="3199902" y="300977"/>
              </a:lnTo>
              <a:lnTo>
                <a:pt x="0" y="300977"/>
              </a:lnTo>
              <a:lnTo>
                <a:pt x="0" y="567755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88345" y="1845225"/>
        <a:ext cx="162768" cy="5989"/>
      </dsp:txXfrm>
    </dsp:sp>
    <dsp:sp modelId="{EF809890-D7AB-430E-9D78-8D306B672E22}">
      <dsp:nvSpPr>
        <dsp:cNvPr id="0" name=""/>
        <dsp:cNvSpPr/>
      </dsp:nvSpPr>
      <dsp:spPr>
        <a:xfrm>
          <a:off x="3868907" y="5214"/>
          <a:ext cx="2601546" cy="1560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478" tIns="133811" rIns="127478" bIns="13381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Schools will require the child’s baptism certificate and church they attend</a:t>
          </a:r>
          <a:r>
            <a:rPr lang="en-GB" sz="1600" kern="1200" dirty="0"/>
            <a:t>.</a:t>
          </a:r>
          <a:endParaRPr lang="en-US" sz="1600" kern="1200" dirty="0"/>
        </a:p>
      </dsp:txBody>
      <dsp:txXfrm>
        <a:off x="3868907" y="5214"/>
        <a:ext cx="2601546" cy="1560928"/>
      </dsp:txXfrm>
    </dsp:sp>
    <dsp:sp modelId="{48D76BD1-F88A-4205-A646-3EFB9397E4C3}">
      <dsp:nvSpPr>
        <dsp:cNvPr id="0" name=""/>
        <dsp:cNvSpPr/>
      </dsp:nvSpPr>
      <dsp:spPr>
        <a:xfrm>
          <a:off x="3268751" y="2899242"/>
          <a:ext cx="5677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775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37670" y="2941967"/>
        <a:ext cx="29917" cy="5989"/>
      </dsp:txXfrm>
    </dsp:sp>
    <dsp:sp modelId="{C0BA10E0-AC68-40E5-830C-FE1EDE65335A}">
      <dsp:nvSpPr>
        <dsp:cNvPr id="0" name=""/>
        <dsp:cNvSpPr/>
      </dsp:nvSpPr>
      <dsp:spPr>
        <a:xfrm>
          <a:off x="669004" y="2164498"/>
          <a:ext cx="2601546" cy="1560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478" tIns="133811" rIns="127478" bIns="13381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Some schools will require the baptism certificate of a parents/carer as well</a:t>
          </a:r>
          <a:endParaRPr lang="en-US" sz="1800" b="1" kern="1200" dirty="0"/>
        </a:p>
      </dsp:txBody>
      <dsp:txXfrm>
        <a:off x="669004" y="2164498"/>
        <a:ext cx="2601546" cy="1560928"/>
      </dsp:txXfrm>
    </dsp:sp>
    <dsp:sp modelId="{F332B608-0D4F-4B0C-94F6-B2E5C6C3BC3F}">
      <dsp:nvSpPr>
        <dsp:cNvPr id="0" name=""/>
        <dsp:cNvSpPr/>
      </dsp:nvSpPr>
      <dsp:spPr>
        <a:xfrm>
          <a:off x="1969778" y="3723626"/>
          <a:ext cx="3199902" cy="567755"/>
        </a:xfrm>
        <a:custGeom>
          <a:avLst/>
          <a:gdLst/>
          <a:ahLst/>
          <a:cxnLst/>
          <a:rect l="0" t="0" r="0" b="0"/>
          <a:pathLst>
            <a:path>
              <a:moveTo>
                <a:pt x="3199902" y="0"/>
              </a:moveTo>
              <a:lnTo>
                <a:pt x="3199902" y="300977"/>
              </a:lnTo>
              <a:lnTo>
                <a:pt x="0" y="300977"/>
              </a:lnTo>
              <a:lnTo>
                <a:pt x="0" y="567755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88345" y="4004509"/>
        <a:ext cx="162768" cy="5989"/>
      </dsp:txXfrm>
    </dsp:sp>
    <dsp:sp modelId="{D4F52E44-ED95-4614-B189-CC88546B1D80}">
      <dsp:nvSpPr>
        <dsp:cNvPr id="0" name=""/>
        <dsp:cNvSpPr/>
      </dsp:nvSpPr>
      <dsp:spPr>
        <a:xfrm>
          <a:off x="3868907" y="2164498"/>
          <a:ext cx="2601546" cy="1560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478" tIns="133811" rIns="127478" bIns="13381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Catholic schools will require a certificate of catholic practice, which you will get from your local priest</a:t>
          </a:r>
          <a:endParaRPr lang="en-US" sz="1800" b="1" kern="1200" dirty="0"/>
        </a:p>
      </dsp:txBody>
      <dsp:txXfrm>
        <a:off x="3868907" y="2164498"/>
        <a:ext cx="2601546" cy="1560928"/>
      </dsp:txXfrm>
    </dsp:sp>
    <dsp:sp modelId="{3525A5F0-67A9-479D-9913-5295AF667241}">
      <dsp:nvSpPr>
        <dsp:cNvPr id="0" name=""/>
        <dsp:cNvSpPr/>
      </dsp:nvSpPr>
      <dsp:spPr>
        <a:xfrm>
          <a:off x="3268751" y="5058526"/>
          <a:ext cx="5677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7755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37670" y="5101251"/>
        <a:ext cx="29917" cy="5989"/>
      </dsp:txXfrm>
    </dsp:sp>
    <dsp:sp modelId="{B4730611-3973-4C64-A433-F1AC89204754}">
      <dsp:nvSpPr>
        <dsp:cNvPr id="0" name=""/>
        <dsp:cNvSpPr/>
      </dsp:nvSpPr>
      <dsp:spPr>
        <a:xfrm>
          <a:off x="669004" y="4323782"/>
          <a:ext cx="2601546" cy="1560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478" tIns="133811" rIns="127478" bIns="13381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COE schools require a written statement from the priest about the family's commitment and attendance at church.</a:t>
          </a:r>
          <a:endParaRPr lang="en-US" sz="1800" b="1" kern="1200" dirty="0"/>
        </a:p>
      </dsp:txBody>
      <dsp:txXfrm>
        <a:off x="669004" y="4323782"/>
        <a:ext cx="2601546" cy="1560928"/>
      </dsp:txXfrm>
    </dsp:sp>
    <dsp:sp modelId="{6DC27F92-13BA-47E1-990F-2AFB804971FB}">
      <dsp:nvSpPr>
        <dsp:cNvPr id="0" name=""/>
        <dsp:cNvSpPr/>
      </dsp:nvSpPr>
      <dsp:spPr>
        <a:xfrm>
          <a:off x="3868907" y="4323782"/>
          <a:ext cx="2601546" cy="15609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478" tIns="133811" rIns="127478" bIns="13381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Some schools will write to the priest for this information themselves.</a:t>
          </a:r>
          <a:endParaRPr lang="en-US" sz="2200" b="1" kern="1200" dirty="0"/>
        </a:p>
      </dsp:txBody>
      <dsp:txXfrm>
        <a:off x="3868907" y="4323782"/>
        <a:ext cx="2601546" cy="15609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AEFE9F-EA8A-4A44-A5EC-EEA465338927}">
      <dsp:nvSpPr>
        <dsp:cNvPr id="0" name=""/>
        <dsp:cNvSpPr/>
      </dsp:nvSpPr>
      <dsp:spPr>
        <a:xfrm>
          <a:off x="3325752" y="836175"/>
          <a:ext cx="6425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500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0175" y="878526"/>
        <a:ext cx="33655" cy="6737"/>
      </dsp:txXfrm>
    </dsp:sp>
    <dsp:sp modelId="{CBBA048A-29D0-4513-9ED9-97FDB8C12F1D}">
      <dsp:nvSpPr>
        <dsp:cNvPr id="0" name=""/>
        <dsp:cNvSpPr/>
      </dsp:nvSpPr>
      <dsp:spPr>
        <a:xfrm>
          <a:off x="401029" y="3938"/>
          <a:ext cx="2926523" cy="17559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02" tIns="150526" rIns="143402" bIns="15052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Both Catholic and COE religions will look at the family's attendance and commitment, since the child was seven years old.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401029" y="3938"/>
        <a:ext cx="2926523" cy="1755913"/>
      </dsp:txXfrm>
    </dsp:sp>
    <dsp:sp modelId="{DB5191EE-54CD-4A30-9FBF-0754EC6787C9}">
      <dsp:nvSpPr>
        <dsp:cNvPr id="0" name=""/>
        <dsp:cNvSpPr/>
      </dsp:nvSpPr>
      <dsp:spPr>
        <a:xfrm>
          <a:off x="6925376" y="836175"/>
          <a:ext cx="6425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50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29798" y="878526"/>
        <a:ext cx="33655" cy="6737"/>
      </dsp:txXfrm>
    </dsp:sp>
    <dsp:sp modelId="{21CB6DB9-82AA-4EED-9CBF-0076413F1D77}">
      <dsp:nvSpPr>
        <dsp:cNvPr id="0" name=""/>
        <dsp:cNvSpPr/>
      </dsp:nvSpPr>
      <dsp:spPr>
        <a:xfrm>
          <a:off x="4000652" y="3938"/>
          <a:ext cx="2926523" cy="1755913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02" tIns="150526" rIns="143402" bIns="15052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>
              <a:solidFill>
                <a:schemeClr val="tx1"/>
              </a:solidFill>
            </a:rPr>
            <a:t>The schools will want original documents (no photocopies)</a:t>
          </a:r>
          <a:endParaRPr lang="en-US" sz="2400" b="0" kern="1200" dirty="0">
            <a:solidFill>
              <a:schemeClr val="tx1"/>
            </a:solidFill>
          </a:endParaRPr>
        </a:p>
      </dsp:txBody>
      <dsp:txXfrm>
        <a:off x="4000652" y="3938"/>
        <a:ext cx="2926523" cy="1755913"/>
      </dsp:txXfrm>
    </dsp:sp>
    <dsp:sp modelId="{B5CC34CC-73E8-465A-888C-3D0F5192DA3C}">
      <dsp:nvSpPr>
        <dsp:cNvPr id="0" name=""/>
        <dsp:cNvSpPr/>
      </dsp:nvSpPr>
      <dsp:spPr>
        <a:xfrm>
          <a:off x="1864291" y="1758052"/>
          <a:ext cx="7199246" cy="642500"/>
        </a:xfrm>
        <a:custGeom>
          <a:avLst/>
          <a:gdLst/>
          <a:ahLst/>
          <a:cxnLst/>
          <a:rect l="0" t="0" r="0" b="0"/>
          <a:pathLst>
            <a:path>
              <a:moveTo>
                <a:pt x="7199246" y="0"/>
              </a:moveTo>
              <a:lnTo>
                <a:pt x="7199246" y="338350"/>
              </a:lnTo>
              <a:lnTo>
                <a:pt x="0" y="338350"/>
              </a:lnTo>
              <a:lnTo>
                <a:pt x="0" y="64250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283148" y="2075933"/>
        <a:ext cx="361532" cy="6737"/>
      </dsp:txXfrm>
    </dsp:sp>
    <dsp:sp modelId="{30764128-EBAA-413E-A906-028C787F9936}">
      <dsp:nvSpPr>
        <dsp:cNvPr id="0" name=""/>
        <dsp:cNvSpPr/>
      </dsp:nvSpPr>
      <dsp:spPr>
        <a:xfrm>
          <a:off x="7600276" y="3938"/>
          <a:ext cx="2926523" cy="17559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02" tIns="150526" rIns="143402" bIns="15052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Child’s </a:t>
          </a:r>
          <a:r>
            <a:rPr lang="en-GB" sz="2400" b="1" kern="1200" dirty="0" err="1">
              <a:solidFill>
                <a:schemeClr val="tx1"/>
              </a:solidFill>
            </a:rPr>
            <a:t>Baptisum</a:t>
          </a:r>
          <a:r>
            <a:rPr lang="en-GB" sz="2400" b="1" kern="1200" dirty="0">
              <a:solidFill>
                <a:schemeClr val="tx1"/>
              </a:solidFill>
            </a:rPr>
            <a:t> certificate. Letter of commitment to the faith by the priest / faith leader</a:t>
          </a:r>
        </a:p>
      </dsp:txBody>
      <dsp:txXfrm>
        <a:off x="7600276" y="3938"/>
        <a:ext cx="2926523" cy="1755913"/>
      </dsp:txXfrm>
    </dsp:sp>
    <dsp:sp modelId="{C3F66B81-55BD-457A-9796-F289EF680CDE}">
      <dsp:nvSpPr>
        <dsp:cNvPr id="0" name=""/>
        <dsp:cNvSpPr/>
      </dsp:nvSpPr>
      <dsp:spPr>
        <a:xfrm>
          <a:off x="3325752" y="3265189"/>
          <a:ext cx="6425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500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0175" y="3307540"/>
        <a:ext cx="33655" cy="6737"/>
      </dsp:txXfrm>
    </dsp:sp>
    <dsp:sp modelId="{3E158913-65D3-4A81-8590-87BA311C11CF}">
      <dsp:nvSpPr>
        <dsp:cNvPr id="0" name=""/>
        <dsp:cNvSpPr/>
      </dsp:nvSpPr>
      <dsp:spPr>
        <a:xfrm>
          <a:off x="401029" y="2432952"/>
          <a:ext cx="2926523" cy="1755913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02" tIns="150526" rIns="143402" bIns="15052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</a:rPr>
            <a:t>The school will take copies and stamp on the copies;  they have seen the original documents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</a:rPr>
            <a:t>Ref Number of CAF application on SIF form.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01029" y="2432952"/>
        <a:ext cx="2926523" cy="1755913"/>
      </dsp:txXfrm>
    </dsp:sp>
    <dsp:sp modelId="{7F997730-2AC0-4EBE-A6ED-6B4F18BD133B}">
      <dsp:nvSpPr>
        <dsp:cNvPr id="0" name=""/>
        <dsp:cNvSpPr/>
      </dsp:nvSpPr>
      <dsp:spPr>
        <a:xfrm>
          <a:off x="6925376" y="3265189"/>
          <a:ext cx="6425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500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29798" y="3307540"/>
        <a:ext cx="33655" cy="6737"/>
      </dsp:txXfrm>
    </dsp:sp>
    <dsp:sp modelId="{FF247DCE-DBDC-4396-8A7E-353482C5DB46}">
      <dsp:nvSpPr>
        <dsp:cNvPr id="0" name=""/>
        <dsp:cNvSpPr/>
      </dsp:nvSpPr>
      <dsp:spPr>
        <a:xfrm>
          <a:off x="4000652" y="2432952"/>
          <a:ext cx="2926523" cy="175591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02" tIns="150526" rIns="143402" bIns="15052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If there are any mitigating circumstances around the commitment to the faith, then this is where you would submit it, signed and supported by a professional person</a:t>
          </a:r>
          <a:r>
            <a:rPr lang="en-GB" sz="1600" b="1" kern="1200" dirty="0"/>
            <a:t>.</a:t>
          </a:r>
          <a:endParaRPr lang="en-US" sz="1600" b="1" kern="1200" dirty="0"/>
        </a:p>
      </dsp:txBody>
      <dsp:txXfrm>
        <a:off x="4000652" y="2432952"/>
        <a:ext cx="2926523" cy="1755913"/>
      </dsp:txXfrm>
    </dsp:sp>
    <dsp:sp modelId="{C75E8053-A7B2-493A-9D99-1FFA75F890C8}">
      <dsp:nvSpPr>
        <dsp:cNvPr id="0" name=""/>
        <dsp:cNvSpPr/>
      </dsp:nvSpPr>
      <dsp:spPr>
        <a:xfrm>
          <a:off x="7600276" y="2432952"/>
          <a:ext cx="2926523" cy="175591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02" tIns="150526" rIns="143402" bIns="15052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Some very over sub scribed schools may ask for the baptism certificate of one parent.</a:t>
          </a:r>
        </a:p>
      </dsp:txBody>
      <dsp:txXfrm>
        <a:off x="7600276" y="2432952"/>
        <a:ext cx="2926523" cy="175591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7672F9-B9D3-4AF7-B876-CCD1FDEA8552}">
      <dsp:nvSpPr>
        <dsp:cNvPr id="0" name=""/>
        <dsp:cNvSpPr/>
      </dsp:nvSpPr>
      <dsp:spPr>
        <a:xfrm>
          <a:off x="0" y="2976"/>
          <a:ext cx="7992455" cy="15084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DDF06-B29A-4E0B-AEE3-30C38C24215C}">
      <dsp:nvSpPr>
        <dsp:cNvPr id="0" name=""/>
        <dsp:cNvSpPr/>
      </dsp:nvSpPr>
      <dsp:spPr>
        <a:xfrm>
          <a:off x="456301" y="342373"/>
          <a:ext cx="829638" cy="8296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83375-BB2C-46AF-B8AE-DDFD6F72B5BB}">
      <dsp:nvSpPr>
        <dsp:cNvPr id="0" name=""/>
        <dsp:cNvSpPr/>
      </dsp:nvSpPr>
      <dsp:spPr>
        <a:xfrm>
          <a:off x="1742241" y="2976"/>
          <a:ext cx="6250213" cy="1508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643" tIns="159643" rIns="159643" bIns="15964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Although you may want to check out any previous Ofsted reports about the school, remember these can be very out of date – how is the school doing now?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Ask about Progress 8!</a:t>
          </a:r>
        </a:p>
      </dsp:txBody>
      <dsp:txXfrm>
        <a:off x="1742241" y="2976"/>
        <a:ext cx="6250213" cy="1508434"/>
      </dsp:txXfrm>
    </dsp:sp>
    <dsp:sp modelId="{2AF15B57-5CB8-41C9-8EF4-F705B29BB28B}">
      <dsp:nvSpPr>
        <dsp:cNvPr id="0" name=""/>
        <dsp:cNvSpPr/>
      </dsp:nvSpPr>
      <dsp:spPr>
        <a:xfrm>
          <a:off x="0" y="1664788"/>
          <a:ext cx="7992455" cy="15084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1141FB-51D9-4005-998C-E009B435CF2E}">
      <dsp:nvSpPr>
        <dsp:cNvPr id="0" name=""/>
        <dsp:cNvSpPr/>
      </dsp:nvSpPr>
      <dsp:spPr>
        <a:xfrm>
          <a:off x="456301" y="2227916"/>
          <a:ext cx="829638" cy="8296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A3CFA-0C11-47B6-8102-188F214D30F2}">
      <dsp:nvSpPr>
        <dsp:cNvPr id="0" name=""/>
        <dsp:cNvSpPr/>
      </dsp:nvSpPr>
      <dsp:spPr>
        <a:xfrm>
          <a:off x="1742241" y="1664788"/>
          <a:ext cx="6250213" cy="1508434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643" tIns="159643" rIns="159643" bIns="1596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Education should never be solely concerned with GCSE results – are the children you meet when you visit, happy, confident and proud of their school?</a:t>
          </a:r>
        </a:p>
        <a:p>
          <a:pPr marL="0" lvl="0" indent="0" algn="l" defTabSz="800100"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1742241" y="1664788"/>
        <a:ext cx="6250213" cy="1508434"/>
      </dsp:txXfrm>
    </dsp:sp>
    <dsp:sp modelId="{BF20E895-B4F0-4D11-A970-F5DC3971CA7A}">
      <dsp:nvSpPr>
        <dsp:cNvPr id="0" name=""/>
        <dsp:cNvSpPr/>
      </dsp:nvSpPr>
      <dsp:spPr>
        <a:xfrm>
          <a:off x="0" y="3365502"/>
          <a:ext cx="7992455" cy="15084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F4339-A22D-4179-8D60-D1A27FEA0811}">
      <dsp:nvSpPr>
        <dsp:cNvPr id="0" name=""/>
        <dsp:cNvSpPr/>
      </dsp:nvSpPr>
      <dsp:spPr>
        <a:xfrm>
          <a:off x="456301" y="4113459"/>
          <a:ext cx="829638" cy="8296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BE412-7C90-46F4-BAB4-4FE7777659B2}">
      <dsp:nvSpPr>
        <dsp:cNvPr id="0" name=""/>
        <dsp:cNvSpPr/>
      </dsp:nvSpPr>
      <dsp:spPr>
        <a:xfrm>
          <a:off x="1742241" y="3414134"/>
          <a:ext cx="6250213" cy="1508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643" tIns="159643" rIns="159643" bIns="1596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Although modern facilities and buildings can be impressive, schools that are less well equipped can still be excellent and offer other important benefits</a:t>
          </a:r>
        </a:p>
      </dsp:txBody>
      <dsp:txXfrm>
        <a:off x="1742241" y="3414134"/>
        <a:ext cx="6250213" cy="1508434"/>
      </dsp:txXfrm>
    </dsp:sp>
    <dsp:sp modelId="{51E9D3FF-22D9-4738-9ED8-F26FB85FB9F4}">
      <dsp:nvSpPr>
        <dsp:cNvPr id="0" name=""/>
        <dsp:cNvSpPr/>
      </dsp:nvSpPr>
      <dsp:spPr>
        <a:xfrm>
          <a:off x="0" y="5164732"/>
          <a:ext cx="7992455" cy="15084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1A48F-41A8-4ABD-BED8-EAE78851390B}">
      <dsp:nvSpPr>
        <dsp:cNvPr id="0" name=""/>
        <dsp:cNvSpPr/>
      </dsp:nvSpPr>
      <dsp:spPr>
        <a:xfrm>
          <a:off x="456301" y="5999002"/>
          <a:ext cx="829638" cy="82963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62610-DAC6-4012-A591-23F19470B8C1}">
      <dsp:nvSpPr>
        <dsp:cNvPr id="0" name=""/>
        <dsp:cNvSpPr/>
      </dsp:nvSpPr>
      <dsp:spPr>
        <a:xfrm>
          <a:off x="1742241" y="5280218"/>
          <a:ext cx="6250213" cy="1508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643" tIns="159643" rIns="159643" bIns="15964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…….once you have made your choices, its time to apply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!</a:t>
          </a:r>
        </a:p>
      </dsp:txBody>
      <dsp:txXfrm>
        <a:off x="1742241" y="5280218"/>
        <a:ext cx="6250213" cy="15084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DCBD8-6749-4941-82C0-8C979235E411}">
      <dsp:nvSpPr>
        <dsp:cNvPr id="0" name=""/>
        <dsp:cNvSpPr/>
      </dsp:nvSpPr>
      <dsp:spPr>
        <a:xfrm>
          <a:off x="722513" y="1071968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5AAB6-787F-4848-9764-313723ABF72B}">
      <dsp:nvSpPr>
        <dsp:cNvPr id="0" name=""/>
        <dsp:cNvSpPr/>
      </dsp:nvSpPr>
      <dsp:spPr>
        <a:xfrm>
          <a:off x="227513" y="1700507"/>
          <a:ext cx="1800000" cy="2844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You can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submit your secondary school application 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any time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after September 1</a:t>
          </a:r>
          <a:r>
            <a:rPr lang="en-US" sz="1800" b="1" kern="1200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-”</a:t>
          </a:r>
          <a:r>
            <a:rPr lang="en-US" sz="18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Moving on Up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” brochure will be available, online to help with your choices but do visit schools as well</a:t>
          </a:r>
        </a:p>
      </dsp:txBody>
      <dsp:txXfrm>
        <a:off x="227513" y="1700507"/>
        <a:ext cx="1800000" cy="2844551"/>
      </dsp:txXfrm>
    </dsp:sp>
    <dsp:sp modelId="{1A37F2B7-2143-46A0-9751-F4C7FCEC9B8B}">
      <dsp:nvSpPr>
        <dsp:cNvPr id="0" name=""/>
        <dsp:cNvSpPr/>
      </dsp:nvSpPr>
      <dsp:spPr>
        <a:xfrm>
          <a:off x="3002330" y="1297597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10A94-4A76-4C81-BE3E-25DE3CF46284}">
      <dsp:nvSpPr>
        <dsp:cNvPr id="0" name=""/>
        <dsp:cNvSpPr/>
      </dsp:nvSpPr>
      <dsp:spPr>
        <a:xfrm>
          <a:off x="2342513" y="2377396"/>
          <a:ext cx="2129634" cy="1942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Hints and Tips” 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will have open days /evenings dates and the times that schools will be open to the public, to view.</a:t>
          </a:r>
        </a:p>
      </dsp:txBody>
      <dsp:txXfrm>
        <a:off x="2342513" y="2377396"/>
        <a:ext cx="2129634" cy="1942033"/>
      </dsp:txXfrm>
    </dsp:sp>
    <dsp:sp modelId="{BC588BC2-01E9-4DD6-887E-8445DADF4EA6}">
      <dsp:nvSpPr>
        <dsp:cNvPr id="0" name=""/>
        <dsp:cNvSpPr/>
      </dsp:nvSpPr>
      <dsp:spPr>
        <a:xfrm>
          <a:off x="5353013" y="1262881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9C106-58E9-45ED-90A9-CF31593351E4}">
      <dsp:nvSpPr>
        <dsp:cNvPr id="0" name=""/>
        <dsp:cNvSpPr/>
      </dsp:nvSpPr>
      <dsp:spPr>
        <a:xfrm>
          <a:off x="4787147" y="2273248"/>
          <a:ext cx="1941732" cy="2080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It is easy to apply online,</a:t>
          </a:r>
        </a:p>
      </dsp:txBody>
      <dsp:txXfrm>
        <a:off x="4787147" y="2273248"/>
        <a:ext cx="1941732" cy="2080897"/>
      </dsp:txXfrm>
    </dsp:sp>
    <dsp:sp modelId="{EAEC5A5E-9828-4CDF-B58B-F385C156DFD5}">
      <dsp:nvSpPr>
        <dsp:cNvPr id="0" name=""/>
        <dsp:cNvSpPr/>
      </dsp:nvSpPr>
      <dsp:spPr>
        <a:xfrm>
          <a:off x="7828940" y="1268179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E82FE-AF92-4997-9598-7D23E615FDCC}">
      <dsp:nvSpPr>
        <dsp:cNvPr id="0" name=""/>
        <dsp:cNvSpPr/>
      </dsp:nvSpPr>
      <dsp:spPr>
        <a:xfrm>
          <a:off x="7043879" y="2289142"/>
          <a:ext cx="2380122" cy="205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check that your home address is in Hammersmith and Fulham 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and apply </a:t>
          </a:r>
          <a:r>
            <a:rPr lang="en-GB" sz="1800" u="sng" kern="1200" dirty="0">
              <a:uFillTx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school.admissions@lbhf.gov.uk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 or you can go direct to </a:t>
          </a:r>
          <a:r>
            <a:rPr lang="en-US" sz="1800" b="1" u="sng" kern="1200" dirty="0">
              <a:uFillTx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/>
            </a:rPr>
            <a:t>www.eadmissions.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>
              <a:uFillTx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/>
            </a:rPr>
            <a:t>org.uk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043879" y="2289142"/>
        <a:ext cx="2380122" cy="2059706"/>
      </dsp:txXfrm>
    </dsp:sp>
    <dsp:sp modelId="{7A893988-E6F7-44B9-BD13-3526D63A68FA}">
      <dsp:nvSpPr>
        <dsp:cNvPr id="0" name=""/>
        <dsp:cNvSpPr/>
      </dsp:nvSpPr>
      <dsp:spPr>
        <a:xfrm>
          <a:off x="10403434" y="1077670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D675B-0194-4BF5-BFB8-27813816454D}">
      <dsp:nvSpPr>
        <dsp:cNvPr id="0" name=""/>
        <dsp:cNvSpPr/>
      </dsp:nvSpPr>
      <dsp:spPr>
        <a:xfrm>
          <a:off x="9739002" y="1941540"/>
          <a:ext cx="2213514" cy="2523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Register to create an account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, follow the instructions and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complete the online application form –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your current school can help if you experience difficulties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8"/>
            </a:rPr>
            <a:t>https://www.lbhf.gov.uk/sites/default/files/section_attachments/2021_eadmission_application_guidance.pdf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739002" y="1941540"/>
        <a:ext cx="2213514" cy="252317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72D05-E460-44B7-9274-F0A184F2186F}">
      <dsp:nvSpPr>
        <dsp:cNvPr id="0" name=""/>
        <dsp:cNvSpPr/>
      </dsp:nvSpPr>
      <dsp:spPr>
        <a:xfrm>
          <a:off x="0" y="523632"/>
          <a:ext cx="2658825" cy="1595295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Applying online means you can change your preferences up until 11.59pm on October 31</a:t>
          </a:r>
          <a:r>
            <a:rPr lang="en-US" sz="1600" b="1" kern="1200" baseline="25000" dirty="0">
              <a:solidFill>
                <a:schemeClr val="tx1"/>
              </a:solidFill>
            </a:rPr>
            <a:t>st </a:t>
          </a:r>
          <a:r>
            <a:rPr lang="en-US" sz="1600" b="1" kern="1200" dirty="0">
              <a:solidFill>
                <a:schemeClr val="tx1"/>
              </a:solidFill>
            </a:rPr>
            <a:t>– but remember to resubmit your form once you have made changes!</a:t>
          </a:r>
        </a:p>
      </dsp:txBody>
      <dsp:txXfrm>
        <a:off x="0" y="523632"/>
        <a:ext cx="2658825" cy="1595295"/>
      </dsp:txXfrm>
    </dsp:sp>
    <dsp:sp modelId="{62A58EEA-8D68-418A-B570-4E621E53E502}">
      <dsp:nvSpPr>
        <dsp:cNvPr id="0" name=""/>
        <dsp:cNvSpPr/>
      </dsp:nvSpPr>
      <dsp:spPr>
        <a:xfrm>
          <a:off x="2924708" y="523632"/>
          <a:ext cx="2658825" cy="159529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You can attach additional documents online and you will automatically receive a confirmation email once you submit your application</a:t>
          </a:r>
        </a:p>
      </dsp:txBody>
      <dsp:txXfrm>
        <a:off x="2924708" y="523632"/>
        <a:ext cx="2658825" cy="1595295"/>
      </dsp:txXfrm>
    </dsp:sp>
    <dsp:sp modelId="{8B5A6155-B768-4129-BCEF-0A67BB5541E8}">
      <dsp:nvSpPr>
        <dsp:cNvPr id="0" name=""/>
        <dsp:cNvSpPr/>
      </dsp:nvSpPr>
      <dsp:spPr>
        <a:xfrm>
          <a:off x="5849417" y="523632"/>
          <a:ext cx="2658825" cy="1595295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You can register your mobile phone number to receive reminder alerts</a:t>
          </a:r>
        </a:p>
      </dsp:txBody>
      <dsp:txXfrm>
        <a:off x="5849417" y="523632"/>
        <a:ext cx="2658825" cy="1595295"/>
      </dsp:txXfrm>
    </dsp:sp>
    <dsp:sp modelId="{91616D02-8FBB-439F-AE9C-FD4FF9449DB6}">
      <dsp:nvSpPr>
        <dsp:cNvPr id="0" name=""/>
        <dsp:cNvSpPr/>
      </dsp:nvSpPr>
      <dsp:spPr>
        <a:xfrm>
          <a:off x="0" y="2384810"/>
          <a:ext cx="2658825" cy="159529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You will receive an email informing you that your outcome is available online during the evening March 1st</a:t>
          </a:r>
          <a:r>
            <a:rPr lang="en-US" sz="1500" b="1" kern="1200" dirty="0"/>
            <a:t>.</a:t>
          </a:r>
          <a:endParaRPr lang="en-US" sz="1500" kern="1200" dirty="0"/>
        </a:p>
      </dsp:txBody>
      <dsp:txXfrm>
        <a:off x="0" y="2384810"/>
        <a:ext cx="2658825" cy="1595295"/>
      </dsp:txXfrm>
    </dsp:sp>
    <dsp:sp modelId="{A3227469-1B4B-4968-B021-480700D2E07A}">
      <dsp:nvSpPr>
        <dsp:cNvPr id="0" name=""/>
        <dsp:cNvSpPr/>
      </dsp:nvSpPr>
      <dsp:spPr>
        <a:xfrm>
          <a:off x="2924708" y="2384810"/>
          <a:ext cx="2658825" cy="1595295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You will be able to accept or decline an offer of a school place online</a:t>
          </a:r>
        </a:p>
      </dsp:txBody>
      <dsp:txXfrm>
        <a:off x="2924708" y="2384810"/>
        <a:ext cx="2658825" cy="1595295"/>
      </dsp:txXfrm>
    </dsp:sp>
    <dsp:sp modelId="{D6DD6C5B-C61E-4F93-8F7A-709C1D7D6CBD}">
      <dsp:nvSpPr>
        <dsp:cNvPr id="0" name=""/>
        <dsp:cNvSpPr/>
      </dsp:nvSpPr>
      <dsp:spPr>
        <a:xfrm>
          <a:off x="5849417" y="2384810"/>
          <a:ext cx="2658825" cy="159529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But you can still get a paper application form from School Admissions if you prefer -telephone: </a:t>
          </a:r>
          <a:r>
            <a:rPr lang="en-US" sz="1800" b="1" kern="1200" dirty="0">
              <a:solidFill>
                <a:schemeClr val="tx1"/>
              </a:solidFill>
              <a:highlight>
                <a:srgbClr val="FFFF00"/>
              </a:highlight>
            </a:rPr>
            <a:t>020 8753 1085 </a:t>
          </a:r>
        </a:p>
      </dsp:txBody>
      <dsp:txXfrm>
        <a:off x="5849417" y="2384810"/>
        <a:ext cx="2658825" cy="1595295"/>
      </dsp:txXfrm>
    </dsp:sp>
    <dsp:sp modelId="{D77C5B0C-472A-44C5-AB64-C34EB285BC3C}">
      <dsp:nvSpPr>
        <dsp:cNvPr id="0" name=""/>
        <dsp:cNvSpPr/>
      </dsp:nvSpPr>
      <dsp:spPr>
        <a:xfrm>
          <a:off x="1433160" y="4447075"/>
          <a:ext cx="2658825" cy="159529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(Mon – Fri,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9am -1pm</a:t>
          </a:r>
          <a:r>
            <a:rPr lang="en-US" sz="2800" kern="1200" dirty="0">
              <a:solidFill>
                <a:schemeClr val="tx1"/>
              </a:solidFill>
            </a:rPr>
            <a:t>)</a:t>
          </a:r>
        </a:p>
      </dsp:txBody>
      <dsp:txXfrm>
        <a:off x="1433160" y="4447075"/>
        <a:ext cx="2658825" cy="1595295"/>
      </dsp:txXfrm>
    </dsp:sp>
    <dsp:sp modelId="{CEF3D6FE-D334-4F9F-B5E9-4BB46D2C4C01}">
      <dsp:nvSpPr>
        <dsp:cNvPr id="0" name=""/>
        <dsp:cNvSpPr/>
      </dsp:nvSpPr>
      <dsp:spPr>
        <a:xfrm>
          <a:off x="4601071" y="4447075"/>
          <a:ext cx="2658825" cy="159529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or email </a:t>
          </a:r>
          <a:r>
            <a:rPr lang="en-US" sz="2400" b="1" u="sng" kern="1200" dirty="0">
              <a:solidFill>
                <a:schemeClr val="tx1"/>
              </a:solidFill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school.admissions@lbhf.gov.uk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601071" y="4447075"/>
        <a:ext cx="2658825" cy="159529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13FB2-E2AA-4652-BD09-B7BCC31870B4}">
      <dsp:nvSpPr>
        <dsp:cNvPr id="0" name=""/>
        <dsp:cNvSpPr/>
      </dsp:nvSpPr>
      <dsp:spPr>
        <a:xfrm>
          <a:off x="2811819" y="0"/>
          <a:ext cx="5701005" cy="570100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ADD7A-2A99-4789-AB74-AF66909108F1}">
      <dsp:nvSpPr>
        <dsp:cNvPr id="0" name=""/>
        <dsp:cNvSpPr/>
      </dsp:nvSpPr>
      <dsp:spPr>
        <a:xfrm>
          <a:off x="3182384" y="167951"/>
          <a:ext cx="2280402" cy="2685629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Although school admission staff in each local authority are responsible for ensuring all their resident applications are processed, the admissions process is coordinated across London</a:t>
          </a:r>
        </a:p>
      </dsp:txBody>
      <dsp:txXfrm>
        <a:off x="3293704" y="279271"/>
        <a:ext cx="2057762" cy="2462989"/>
      </dsp:txXfrm>
    </dsp:sp>
    <dsp:sp modelId="{7C5E9BAC-85BE-4FFC-A3CD-D2B3BBE87D67}">
      <dsp:nvSpPr>
        <dsp:cNvPr id="0" name=""/>
        <dsp:cNvSpPr/>
      </dsp:nvSpPr>
      <dsp:spPr>
        <a:xfrm>
          <a:off x="5861857" y="370565"/>
          <a:ext cx="2280402" cy="228040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Between the closing date and the offer date a lot of work goes on to ensure applications are processed fairly and in line with published admissions criteria of each school</a:t>
          </a:r>
        </a:p>
      </dsp:txBody>
      <dsp:txXfrm>
        <a:off x="5973177" y="481885"/>
        <a:ext cx="2057762" cy="2057762"/>
      </dsp:txXfrm>
    </dsp:sp>
    <dsp:sp modelId="{D3BF8A61-95DC-42B2-8573-BFFD79A2BE08}">
      <dsp:nvSpPr>
        <dsp:cNvPr id="0" name=""/>
        <dsp:cNvSpPr/>
      </dsp:nvSpPr>
      <dsp:spPr>
        <a:xfrm>
          <a:off x="3182384" y="3050037"/>
          <a:ext cx="2280402" cy="228040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The Pan London Admissions board does not give an application to a school priority because a parent has chosen a particular school as their first choice</a:t>
          </a:r>
        </a:p>
      </dsp:txBody>
      <dsp:txXfrm>
        <a:off x="3293704" y="3161357"/>
        <a:ext cx="2057762" cy="2057762"/>
      </dsp:txXfrm>
    </dsp:sp>
    <dsp:sp modelId="{5A66CAFC-9E8F-4DDA-AA4E-A1A4FDE6FED0}">
      <dsp:nvSpPr>
        <dsp:cNvPr id="0" name=""/>
        <dsp:cNvSpPr/>
      </dsp:nvSpPr>
      <dsp:spPr>
        <a:xfrm>
          <a:off x="5861857" y="3050037"/>
          <a:ext cx="2280402" cy="228040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The system takes into consideration all the schools you have named on your form- if your first choice is not oversubscribed you will be allocated place there</a:t>
          </a:r>
        </a:p>
      </dsp:txBody>
      <dsp:txXfrm>
        <a:off x="5973177" y="3161357"/>
        <a:ext cx="2057762" cy="205776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FAB70-6BAE-426C-B153-BEB0917DB9A8}">
      <dsp:nvSpPr>
        <dsp:cNvPr id="0" name=""/>
        <dsp:cNvSpPr/>
      </dsp:nvSpPr>
      <dsp:spPr>
        <a:xfrm>
          <a:off x="402550" y="1992"/>
          <a:ext cx="3034531" cy="1820718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September 1</a:t>
          </a:r>
          <a:r>
            <a:rPr lang="en-US" sz="1600" b="0" kern="1200" baseline="27000" dirty="0">
              <a:solidFill>
                <a:schemeClr val="tx1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rPr>
            <a:t>st	</a:t>
          </a:r>
          <a:r>
            <a:rPr lang="en-US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secondary application process opens - read the </a:t>
          </a:r>
          <a:r>
            <a:rPr lang="en-US" sz="1600" b="0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‘Moving on Up’ </a:t>
          </a:r>
          <a:r>
            <a:rPr lang="en-US" sz="16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information and arrange to attend open days at any school you and your child are interested in</a:t>
          </a:r>
        </a:p>
      </dsp:txBody>
      <dsp:txXfrm>
        <a:off x="402550" y="1992"/>
        <a:ext cx="3034531" cy="1820718"/>
      </dsp:txXfrm>
    </dsp:sp>
    <dsp:sp modelId="{9622E6E2-5329-4550-B4AB-C01E994B823B}">
      <dsp:nvSpPr>
        <dsp:cNvPr id="0" name=""/>
        <dsp:cNvSpPr/>
      </dsp:nvSpPr>
      <dsp:spPr>
        <a:xfrm>
          <a:off x="3740534" y="1992"/>
          <a:ext cx="3034531" cy="1820718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October 31</a:t>
          </a:r>
          <a:r>
            <a:rPr lang="en-US" sz="1600" b="1" kern="1200" baseline="27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 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 once you have made your decisions, complete the application form (online if possible) and be sure to </a:t>
          </a:r>
          <a:r>
            <a:rPr lang="en-US" sz="1600" b="1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submit it by October 31</a:t>
          </a:r>
          <a:r>
            <a:rPr lang="en-US" sz="1600" b="1" kern="1200" baseline="27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st</a:t>
          </a:r>
          <a:endParaRPr lang="en-US" sz="1600" b="1" kern="1200" dirty="0">
            <a:solidFill>
              <a:schemeClr val="tx1"/>
            </a:solidFill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40534" y="1992"/>
        <a:ext cx="3034531" cy="1820718"/>
      </dsp:txXfrm>
    </dsp:sp>
    <dsp:sp modelId="{F8FB1E5D-DA5A-4462-9C2F-D0CB081C03AC}">
      <dsp:nvSpPr>
        <dsp:cNvPr id="0" name=""/>
        <dsp:cNvSpPr/>
      </dsp:nvSpPr>
      <dsp:spPr>
        <a:xfrm>
          <a:off x="7078518" y="1992"/>
          <a:ext cx="3034531" cy="1820718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solidFill>
                <a:schemeClr val="tx1"/>
              </a:solidFill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rPr>
            <a:t>March 1st- national offer day </a:t>
          </a:r>
          <a:r>
            <a:rPr lang="en-US" sz="1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all applicants who have completed the online application will receive email notification of their offer on the evening of March 3rd</a:t>
          </a:r>
          <a:r>
            <a:rPr lang="en-US" sz="1400" b="0" kern="1200" baseline="27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For those who have opted to submit a paper application, offer letters will be sent out by post, March 1st</a:t>
          </a:r>
        </a:p>
      </dsp:txBody>
      <dsp:txXfrm>
        <a:off x="7078518" y="1992"/>
        <a:ext cx="3034531" cy="1820718"/>
      </dsp:txXfrm>
    </dsp:sp>
    <dsp:sp modelId="{3C332075-624A-4210-9FB0-A872A04DE038}">
      <dsp:nvSpPr>
        <dsp:cNvPr id="0" name=""/>
        <dsp:cNvSpPr/>
      </dsp:nvSpPr>
      <dsp:spPr>
        <a:xfrm>
          <a:off x="3740534" y="2126164"/>
          <a:ext cx="3034531" cy="1820718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March 29th</a:t>
          </a:r>
          <a:r>
            <a:rPr lang="en-GB" sz="1800" b="0" kern="1200" baseline="27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800" b="0" kern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en-GB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waiting list positions for schools held by local admissions teams will be available and further offers will be made, as a result of withdrawals from others</a:t>
          </a:r>
          <a:endParaRPr lang="en-US" sz="18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40534" y="2126164"/>
        <a:ext cx="3034531" cy="182071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70DD5-7143-4A46-8DBF-C934727EAFA9}">
      <dsp:nvSpPr>
        <dsp:cNvPr id="0" name=""/>
        <dsp:cNvSpPr/>
      </dsp:nvSpPr>
      <dsp:spPr>
        <a:xfrm>
          <a:off x="0" y="329746"/>
          <a:ext cx="3326558" cy="399187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90" tIns="0" rIns="328590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Finally, every child who wants a place in a Hammersmith and Fulham secondary school will be made an offer – if you are not happy with the decision you can appeal.</a:t>
          </a:r>
        </a:p>
      </dsp:txBody>
      <dsp:txXfrm>
        <a:off x="0" y="1926494"/>
        <a:ext cx="3326558" cy="2395122"/>
      </dsp:txXfrm>
    </dsp:sp>
    <dsp:sp modelId="{4776F221-6C07-4D49-ABE2-A9F96152C7E0}">
      <dsp:nvSpPr>
        <dsp:cNvPr id="0" name=""/>
        <dsp:cNvSpPr/>
      </dsp:nvSpPr>
      <dsp:spPr>
        <a:xfrm>
          <a:off x="821" y="421599"/>
          <a:ext cx="3326558" cy="159674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90" tIns="165100" rIns="328590" bIns="16510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</a:rPr>
            <a:t>01</a:t>
          </a:r>
        </a:p>
      </dsp:txBody>
      <dsp:txXfrm>
        <a:off x="821" y="421599"/>
        <a:ext cx="3326558" cy="1596748"/>
      </dsp:txXfrm>
    </dsp:sp>
    <dsp:sp modelId="{F3C249B7-FF5D-4ADA-BFBD-84CE72C0361E}">
      <dsp:nvSpPr>
        <dsp:cNvPr id="0" name=""/>
        <dsp:cNvSpPr/>
      </dsp:nvSpPr>
      <dsp:spPr>
        <a:xfrm>
          <a:off x="3555515" y="329746"/>
          <a:ext cx="3326558" cy="399187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90" tIns="0" rIns="328590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Appeals are heard by independent panels between </a:t>
          </a:r>
          <a:r>
            <a:rPr lang="en-US" sz="2800" b="1" kern="1200" dirty="0">
              <a:solidFill>
                <a:schemeClr val="tx1"/>
              </a:solidFill>
              <a:highlight>
                <a:srgbClr val="FFFF00"/>
              </a:highlight>
            </a:rPr>
            <a:t>May and July</a:t>
          </a:r>
        </a:p>
      </dsp:txBody>
      <dsp:txXfrm>
        <a:off x="3555515" y="1926494"/>
        <a:ext cx="3326558" cy="2395122"/>
      </dsp:txXfrm>
    </dsp:sp>
    <dsp:sp modelId="{CB3236C5-5D39-47D8-BCF5-118A1713C8DC}">
      <dsp:nvSpPr>
        <dsp:cNvPr id="0" name=""/>
        <dsp:cNvSpPr/>
      </dsp:nvSpPr>
      <dsp:spPr>
        <a:xfrm>
          <a:off x="3593504" y="421599"/>
          <a:ext cx="3326558" cy="159674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90" tIns="165100" rIns="328590" bIns="16510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</a:rPr>
            <a:t>02</a:t>
          </a:r>
        </a:p>
      </dsp:txBody>
      <dsp:txXfrm>
        <a:off x="3593504" y="421599"/>
        <a:ext cx="3326558" cy="1596748"/>
      </dsp:txXfrm>
    </dsp:sp>
    <dsp:sp modelId="{D7C04C6B-C888-4640-A52F-259C518B2C29}">
      <dsp:nvSpPr>
        <dsp:cNvPr id="0" name=""/>
        <dsp:cNvSpPr/>
      </dsp:nvSpPr>
      <dsp:spPr>
        <a:xfrm>
          <a:off x="7102258" y="349346"/>
          <a:ext cx="3326558" cy="3991870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90" tIns="0" rIns="328590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If you have any questions, you can contact your current primary school or School Admissions staff can be contacted for advice- telephone: </a:t>
          </a:r>
          <a:r>
            <a:rPr lang="en-GB" sz="1800" b="1" kern="1200" dirty="0">
              <a:solidFill>
                <a:schemeClr val="tx1"/>
              </a:solidFill>
              <a:highlight>
                <a:srgbClr val="FFFF00"/>
              </a:highlight>
            </a:rPr>
            <a:t>020 8753 1085 (Mon- Fri 9am – 1pm) or email </a:t>
          </a:r>
          <a:r>
            <a:rPr lang="en-GB" sz="1800" b="1" u="sng" kern="1200" dirty="0" err="1">
              <a:solidFill>
                <a:schemeClr val="tx1"/>
              </a:solidFill>
              <a:highlight>
                <a:srgbClr val="FFFF00"/>
              </a:highlight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school.admissions@lbhf</a:t>
          </a:r>
          <a:r>
            <a:rPr lang="en-GB" sz="1800" b="1" u="sng" kern="1200" dirty="0">
              <a:solidFill>
                <a:schemeClr val="tx1"/>
              </a:solidFill>
              <a:highlight>
                <a:srgbClr val="FFFF00"/>
              </a:highlight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u="sng" kern="1200" dirty="0">
              <a:solidFill>
                <a:schemeClr val="tx1"/>
              </a:solidFill>
              <a:highlight>
                <a:srgbClr val="FFFF00"/>
              </a:highlight>
              <a:uFillTx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gov.uk</a:t>
          </a:r>
          <a:endParaRPr lang="en-US" sz="1800" b="1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7102258" y="1946094"/>
        <a:ext cx="3326558" cy="2395122"/>
      </dsp:txXfrm>
    </dsp:sp>
    <dsp:sp modelId="{5B43F00F-A010-47B6-B8A7-DAEFEB397EB6}">
      <dsp:nvSpPr>
        <dsp:cNvPr id="0" name=""/>
        <dsp:cNvSpPr/>
      </dsp:nvSpPr>
      <dsp:spPr>
        <a:xfrm>
          <a:off x="7186188" y="861734"/>
          <a:ext cx="3326558" cy="71647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590" tIns="165100" rIns="328590" bIns="16510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</a:rPr>
            <a:t>03</a:t>
          </a:r>
        </a:p>
      </dsp:txBody>
      <dsp:txXfrm>
        <a:off x="7186188" y="861734"/>
        <a:ext cx="3326558" cy="716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B770CD4E-0978-4604-A0AB-2CF8AD2DD683}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{680C5E4F-8858-4B2A-A19B-46A1580DCD70}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{00601809-6ACA-4FAA-BDA9-55475858CF34}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DA8B6-1604-4E50-ADE8-B54ABB35B5FE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F36FE-133C-45BF-8BF8-97C0C0530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41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8C5F-BFDB-CA14-EA81-E639ABAF9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FB12F-F49A-28FE-68C0-57A45478A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ED3B4-39F7-A0EF-E465-A917592E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BDCF7-11F3-994F-728C-83D1ACBF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03386-C4D9-9298-2FDE-26F4C1738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94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2AC6-D0E8-7C25-2AE9-7FCE9860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5DCD5-218F-532D-54FA-8B75E79B2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48126-959D-CCB0-FB48-96E31F79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3E10C-27DB-442B-6174-DDCADEC6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65D84-13F7-82E0-BAF6-23920023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20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A6A2-B107-0AE2-EDD9-B220B827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6F843-AFB5-E43C-52A1-02300AF9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2218-CDA1-15AA-5DC5-C82740F57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ED5D1-9410-4850-2E8E-138AE652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FD826-886C-5403-534F-06E7B650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88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E30BB-78F8-9DDE-FD03-E57C5843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46FAC-BC92-29CC-3582-3EC1A7733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16FE1-FD2C-BB5C-7362-A9749BD27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2F197-5149-2818-23BE-44673192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47684-9BEC-83EC-785D-1B42E9B65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BE01F-B2A8-DFD6-D59B-F58A7BDBD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3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743BF-09D5-E4B4-4B1E-1452E6308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94A29-CE2B-560F-43F2-9AD6B3768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50A7C-C454-E5BB-11E0-4FED40AD8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0788B-A7FE-5B9E-B5B5-60BB56638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278D7-368C-65B0-240C-DBE98C6CB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ACD3F-90B8-EA63-57A6-6AA002D3A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4A445E-2A1F-1933-633D-5D46C707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7D391C-E269-C599-281C-949D8A3F4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5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ACDFD-4317-71A6-CD79-07FCCD41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F393C-A158-0996-F411-E04EA02E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372A11-DE5A-7792-78C2-C7A55E6D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25C62-FB7D-967F-1A4E-1078F4565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571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FC640-E764-A87A-A5E0-ECDD9452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491AA5-533C-C2D7-719A-F7DE3FB4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0EDA6-EEBF-6AE7-B09E-125E9C77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71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4C3A4-F96E-EF25-DA5F-DD5C33A76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4A104-CA38-65AE-52B6-585FA6D9D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10ABC-218E-0039-7745-DA786A797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A8904-E3DE-43ED-6D27-4CB2778B8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FF1EC-EEEA-9E6A-B50D-8F794C3B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24E4F-10E5-0513-6942-27BFA472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549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9E158-CE5A-137D-6170-62F6998A8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F47CD7-05A4-14E9-245D-42667AF2F3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CC543-F14F-D32F-010B-147D0537D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58108-15BA-9A4B-B7D4-9EB05E078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7A812-A844-46A3-7850-57FDA8B3A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749B3-B57E-842C-C006-BE327F9B2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4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7CD7-0B54-2E2D-2D7A-548F3896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DE05D-ACBE-471A-D39A-1B5533FFF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D95F3-4136-0735-175D-E9EBD779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4B2D9-9349-77D7-6352-D72927D65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9C6A8-0B06-2902-9E8C-05194072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30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1F8BD3-F51D-6885-DA33-984F60A15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CF07A-5FA5-9147-53A0-4F7EE31A3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A1548-31BB-BA68-9FD4-3DD9A5CEF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6B9EE-9115-BDD2-B1E6-AC48417E7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2FA8B-15C6-81C9-F1E1-9FA4FDE1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52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060842-3F60-EE43-E2A7-9F18F2FE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EDC48-5DEA-54DF-704D-59194941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93759-F20B-D5D8-1C3F-BDFE238BA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023D0-CDB5-42D4-897A-51F2567A7552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4AD76-50D9-4E75-CE27-F5E1A9318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5CCF2-043F-9FE4-3F0E-C3A5455C1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10C72-12DA-4C52-B104-89A3A2ACE9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97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chool.admissions@lbhf.gov.uk" TargetMode="External"/><Relationship Id="rId2" Type="http://schemas.openxmlformats.org/officeDocument/2006/relationships/hyperlink" Target="https://www.lbhf.gov.uk/children-and-young-people/schools-and-colleges/school-admissions/transferring-secondary-schoo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sv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dmissions.org.uk/" TargetMode="External"/><Relationship Id="rId2" Type="http://schemas.openxmlformats.org/officeDocument/2006/relationships/hyperlink" Target="https://researchonline.lse.ac.uk/id/eprint/127883/3/Clare_Market_Paper_25_Secondary_school_admissions_selection_and_banding_Final_10_April_2025.pdf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5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bject 2">
            <a:extLst>
              <a:ext uri="{FF2B5EF4-FFF2-40B4-BE49-F238E27FC236}">
                <a16:creationId xmlns:a16="http://schemas.microsoft.com/office/drawing/2014/main" id="{25A80EB4-14DF-6498-900D-E0C7A93E8D9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46744" y="640080"/>
            <a:ext cx="4173905" cy="5577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marR="5080" algn="r"/>
            <a: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Secondary</a:t>
            </a:r>
            <a:r>
              <a:rPr lang="en-US" sz="4200" b="1" kern="1200" spc="-6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School</a:t>
            </a:r>
            <a:r>
              <a:rPr lang="en-US" sz="4200" b="1" kern="1200" spc="-4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transfer</a:t>
            </a:r>
            <a:r>
              <a:rPr lang="en-US" sz="4200" b="1" kern="1200" spc="-3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process</a:t>
            </a:r>
          </a:p>
          <a:p>
            <a:pPr marL="12700" marR="5080" algn="r"/>
            <a:endParaRPr lang="en-US" sz="4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12700" algn="r"/>
            <a:r>
              <a:rPr lang="en-US" sz="42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(for admission in </a:t>
            </a:r>
            <a: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2027/28)</a:t>
            </a:r>
            <a:b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By Sam Lord </a:t>
            </a:r>
            <a:endParaRPr lang="en-US" sz="4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3975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c 41" descr="Schoolhouse">
            <a:extLst>
              <a:ext uri="{FF2B5EF4-FFF2-40B4-BE49-F238E27FC236}">
                <a16:creationId xmlns:a16="http://schemas.microsoft.com/office/drawing/2014/main" id="{2D760215-8E34-E645-EE5C-5B3CBA250B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0" y="699753"/>
            <a:ext cx="5459470" cy="545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7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0F54-098B-A273-F184-E3AD1B75F8C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/>
              <a:t>Year 6 Destination Measures September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161D2-21C8-B9F9-A629-6405073FB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501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F0A0ED1-B2C2-D616-6453-E143CECDED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000" y="680720"/>
            <a:ext cx="3037840" cy="5444360"/>
          </a:xfrm>
          <a:prstGeom prst="rect">
            <a:avLst/>
          </a:prstGeom>
        </p:spPr>
        <p:txBody>
          <a:bodyPr vert="horz" lIns="0" tIns="12065" rIns="0" bIns="0" rtlCol="0">
            <a:normAutofit/>
          </a:bodyPr>
          <a:lstStyle/>
          <a:p>
            <a:pPr marL="12700">
              <a:spcBef>
                <a:spcPts val="95"/>
              </a:spcBef>
            </a:pPr>
            <a:r>
              <a:rPr lang="en-GB" sz="5200" b="1" spc="-10" dirty="0">
                <a:latin typeface="Arial"/>
                <a:cs typeface="Arial"/>
              </a:rPr>
              <a:t>Content</a:t>
            </a:r>
          </a:p>
        </p:txBody>
      </p:sp>
      <p:graphicFrame>
        <p:nvGraphicFramePr>
          <p:cNvPr id="66" name="object 3">
            <a:extLst>
              <a:ext uri="{FF2B5EF4-FFF2-40B4-BE49-F238E27FC236}">
                <a16:creationId xmlns:a16="http://schemas.microsoft.com/office/drawing/2014/main" id="{16508BAB-6ED3-93B9-9932-16704A791A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389462"/>
              </p:ext>
            </p:extLst>
          </p:nvPr>
        </p:nvGraphicFramePr>
        <p:xfrm>
          <a:off x="2915921" y="284480"/>
          <a:ext cx="9273030" cy="584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196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31F09EE3-7325-0FBD-524C-87AB97A476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  <a:prstGeom prst="rect">
            <a:avLst/>
          </a:prstGeom>
        </p:spPr>
        <p:txBody>
          <a:bodyPr vert="horz" lIns="0" tIns="12065" rIns="0" bIns="0" rtlCol="0">
            <a:normAutofit/>
          </a:bodyPr>
          <a:lstStyle/>
          <a:p>
            <a:pPr marL="12700">
              <a:spcBef>
                <a:spcPts val="95"/>
              </a:spcBef>
            </a:pPr>
            <a:r>
              <a:rPr lang="en-GB" b="1" spc="-1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object 2">
            <a:extLst>
              <a:ext uri="{FF2B5EF4-FFF2-40B4-BE49-F238E27FC236}">
                <a16:creationId xmlns:a16="http://schemas.microsoft.com/office/drawing/2014/main" id="{47A336F0-5FC3-5264-B256-E9B3798D5F7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04582" y="233680"/>
            <a:ext cx="6284370" cy="6502400"/>
          </a:xfrm>
          <a:prstGeom prst="rect">
            <a:avLst/>
          </a:prstGeom>
        </p:spPr>
        <p:txBody>
          <a:bodyPr vert="horz" lIns="0" tIns="12065" rIns="0" bIns="0" rtlCol="0" anchor="t">
            <a:normAutofit/>
          </a:bodyPr>
          <a:lstStyle/>
          <a:p>
            <a:pPr marL="355600" indent="-342900"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Choosing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8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  <a:r>
              <a:rPr lang="en-GB"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GB" sz="18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18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en-GB" sz="18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18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GB" sz="18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spc="-1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"/>
              </a:spcBef>
              <a:buFont typeface="Arial"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marR="291465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n-GB"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lucky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GB" sz="18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excellent</a:t>
            </a:r>
            <a:r>
              <a:rPr lang="en-GB" sz="18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GB" sz="18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18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Hammersmith</a:t>
            </a:r>
            <a:r>
              <a:rPr lang="en-GB" sz="18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spc="-10" dirty="0">
                <a:latin typeface="Arial" panose="020B0604020202020204" pitchFamily="34" charset="0"/>
                <a:cs typeface="Arial" panose="020B0604020202020204" pitchFamily="34" charset="0"/>
              </a:rPr>
              <a:t>Fulham,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n-GB" sz="18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means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popular</a:t>
            </a:r>
            <a:r>
              <a:rPr lang="en-GB" sz="1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everyone</a:t>
            </a:r>
            <a:r>
              <a:rPr lang="en-GB" sz="1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allocated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preference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1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"/>
              </a:spcBef>
              <a:buFont typeface="Arial"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marR="277495" indent="-342900">
              <a:buChar char="•"/>
              <a:tabLst>
                <a:tab pos="354965" algn="l"/>
                <a:tab pos="355600" algn="l"/>
                <a:tab pos="3488054" algn="l"/>
              </a:tabLst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GB" sz="1800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GB" sz="18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n-GB" sz="1800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admissions</a:t>
            </a:r>
            <a:r>
              <a:rPr lang="en-GB" sz="18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en-GB" sz="1800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decided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-GB" sz="18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10" dirty="0">
                <a:latin typeface="Arial" panose="020B0604020202020204" pitchFamily="34" charset="0"/>
                <a:cs typeface="Arial" panose="020B0604020202020204" pitchFamily="34" charset="0"/>
              </a:rPr>
              <a:t>school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governors;</a:t>
            </a:r>
            <a:r>
              <a:rPr lang="en-GB" sz="18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8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places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GB"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allocated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18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20" dirty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en-GB" sz="18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8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brochure,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1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sz="1800" b="1" i="1" spc="-10" dirty="0">
                <a:latin typeface="Arial" panose="020B0604020202020204" pitchFamily="34" charset="0"/>
                <a:cs typeface="Arial" panose="020B0604020202020204" pitchFamily="34" charset="0"/>
              </a:rPr>
              <a:t>Moving 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GB" sz="1800" b="1" i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i="1" spc="-10" dirty="0">
                <a:latin typeface="Arial" panose="020B0604020202020204" pitchFamily="34" charset="0"/>
                <a:cs typeface="Arial" panose="020B0604020202020204" pitchFamily="34" charset="0"/>
              </a:rPr>
              <a:t>Up’</a:t>
            </a:r>
            <a:r>
              <a:rPr lang="en-GB" sz="1800" b="1" i="1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Hints</a:t>
            </a:r>
            <a:r>
              <a:rPr lang="en-GB" sz="1800" b="1" i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b="1" i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i="1" spc="-10" dirty="0">
                <a:latin typeface="Arial" panose="020B0604020202020204" pitchFamily="34" charset="0"/>
                <a:cs typeface="Arial" panose="020B0604020202020204" pitchFamily="34" charset="0"/>
              </a:rPr>
              <a:t>Tips</a:t>
            </a:r>
            <a:r>
              <a:rPr lang="en-GB" sz="1800" i="1" spc="-1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GB" sz="1800" i="1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booklet</a:t>
            </a:r>
            <a:r>
              <a:rPr lang="en-GB" sz="18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(all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en-GB" sz="18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10" dirty="0">
                <a:latin typeface="Arial" panose="020B0604020202020204" pitchFamily="34" charset="0"/>
                <a:cs typeface="Arial" panose="020B0604020202020204" pitchFamily="34" charset="0"/>
              </a:rPr>
              <a:t>available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  <a:r>
              <a:rPr lang="en-GB" sz="1800" spc="-1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5600" indent="-342900">
              <a:tabLst>
                <a:tab pos="354965" algn="l"/>
                <a:tab pos="355600" algn="l"/>
              </a:tabLst>
            </a:pPr>
            <a:r>
              <a:rPr lang="en-GB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https://www.lbhf.gov.uk/children-and-young-people/schools-and-colleges/school-admissions/transferring-secondary-school</a:t>
            </a:r>
            <a:endParaRPr lang="en-GB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tabLst>
                <a:tab pos="354965" algn="l"/>
                <a:tab pos="355600" algn="l"/>
              </a:tabLst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GB"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en-GB" sz="1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visit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GB" sz="18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likely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25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GB"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offered</a:t>
            </a:r>
            <a:r>
              <a:rPr lang="en-GB" sz="18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8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en-GB" sz="18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GB" sz="18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GB" sz="18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z="18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interested</a:t>
            </a:r>
            <a:r>
              <a:rPr lang="en-GB"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spc="-25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  <a:tab pos="6063615" algn="l"/>
              </a:tabLst>
            </a:pPr>
            <a:r>
              <a:rPr lang="en-GB" sz="1800" b="1" spc="-1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GB" sz="1800" b="1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Admissions</a:t>
            </a:r>
            <a:r>
              <a:rPr lang="en-GB"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en-GB" sz="18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GB"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contacted</a:t>
            </a:r>
            <a:r>
              <a:rPr lang="en-GB" sz="1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spc="-10" dirty="0">
                <a:latin typeface="Arial" panose="020B0604020202020204" pitchFamily="34" charset="0"/>
                <a:cs typeface="Arial" panose="020B0604020202020204" pitchFamily="34" charset="0"/>
              </a:rPr>
              <a:t>advice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354965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telephone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020</a:t>
            </a:r>
            <a:r>
              <a:rPr lang="en-GB" sz="18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8753</a:t>
            </a:r>
            <a:r>
              <a:rPr lang="en-GB" sz="18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1085</a:t>
            </a:r>
            <a:r>
              <a:rPr lang="en-GB" sz="1800" b="1" spc="-25" dirty="0">
                <a:latin typeface="Arial" panose="020B0604020202020204" pitchFamily="34" charset="0"/>
                <a:cs typeface="Arial" panose="020B0604020202020204" pitchFamily="34" charset="0"/>
              </a:rPr>
              <a:t>  ( Mon –Fri 9am -1pm)</a:t>
            </a:r>
          </a:p>
          <a:p>
            <a:pPr marL="354965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en-GB" sz="18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u="sng" spc="-10" dirty="0"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school.admissions@lbhf.gov.uk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85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 descr="A close-up of a blue and green wave&#10;&#10;Description automatically generated">
            <a:extLst>
              <a:ext uri="{FF2B5EF4-FFF2-40B4-BE49-F238E27FC236}">
                <a16:creationId xmlns:a16="http://schemas.microsoft.com/office/drawing/2014/main" id="{0FBC0B25-4EA2-7D75-ABFE-D1AF5C94BE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2" r="8980" b="2"/>
          <a:stretch>
            <a:fillRect/>
          </a:stretch>
        </p:blipFill>
        <p:spPr>
          <a:xfrm>
            <a:off x="20" y="10"/>
            <a:ext cx="6204384" cy="5114534"/>
          </a:xfrm>
          <a:custGeom>
            <a:avLst/>
            <a:gdLst/>
            <a:ahLst/>
            <a:cxnLst/>
            <a:rect l="l" t="t" r="r" b="b"/>
            <a:pathLst>
              <a:path w="6204404" h="5114544">
                <a:moveTo>
                  <a:pt x="5659431" y="0"/>
                </a:moveTo>
                <a:lnTo>
                  <a:pt x="6157098" y="0"/>
                </a:lnTo>
                <a:lnTo>
                  <a:pt x="6181355" y="190991"/>
                </a:lnTo>
                <a:cubicBezTo>
                  <a:pt x="6196596" y="341154"/>
                  <a:pt x="6204404" y="493515"/>
                  <a:pt x="6204404" y="647700"/>
                </a:cubicBezTo>
                <a:cubicBezTo>
                  <a:pt x="6204404" y="3114670"/>
                  <a:pt x="4205578" y="5114544"/>
                  <a:pt x="1739900" y="5114544"/>
                </a:cubicBezTo>
                <a:cubicBezTo>
                  <a:pt x="1123481" y="5114544"/>
                  <a:pt x="536240" y="4989552"/>
                  <a:pt x="2114" y="4763518"/>
                </a:cubicBezTo>
                <a:lnTo>
                  <a:pt x="0" y="4762561"/>
                </a:lnTo>
                <a:lnTo>
                  <a:pt x="0" y="4226363"/>
                </a:lnTo>
                <a:lnTo>
                  <a:pt x="15791" y="4234455"/>
                </a:lnTo>
                <a:cubicBezTo>
                  <a:pt x="537360" y="4485921"/>
                  <a:pt x="1122182" y="4626842"/>
                  <a:pt x="1739899" y="4626842"/>
                </a:cubicBezTo>
                <a:cubicBezTo>
                  <a:pt x="3936226" y="4626842"/>
                  <a:pt x="5716700" y="2845319"/>
                  <a:pt x="5716700" y="647700"/>
                </a:cubicBezTo>
                <a:cubicBezTo>
                  <a:pt x="5716700" y="510349"/>
                  <a:pt x="5709745" y="374623"/>
                  <a:pt x="5696169" y="24085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0CD528-5994-0361-9C7E-BCA3BDA6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4" y="327026"/>
            <a:ext cx="4164011" cy="26114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/>
              <a:t>Some</a:t>
            </a:r>
            <a:r>
              <a:rPr lang="en-US" sz="3600" b="1" spc="-80"/>
              <a:t> </a:t>
            </a:r>
            <a:r>
              <a:rPr lang="en-US" sz="3600" b="1"/>
              <a:t>parents / carers </a:t>
            </a:r>
            <a:r>
              <a:rPr lang="en-US" sz="3600" b="1" spc="-90"/>
              <a:t> </a:t>
            </a:r>
            <a:r>
              <a:rPr lang="en-US" sz="3600" b="1" spc="-10"/>
              <a:t>believe</a:t>
            </a:r>
            <a:r>
              <a:rPr lang="en-US" sz="3600" spc="-10"/>
              <a:t>…….</a:t>
            </a:r>
            <a:endParaRPr lang="en-US" sz="3600"/>
          </a:p>
        </p:txBody>
      </p:sp>
      <p:graphicFrame>
        <p:nvGraphicFramePr>
          <p:cNvPr id="20" name="object 2">
            <a:extLst>
              <a:ext uri="{FF2B5EF4-FFF2-40B4-BE49-F238E27FC236}">
                <a16:creationId xmlns:a16="http://schemas.microsoft.com/office/drawing/2014/main" id="{D51EE9C8-E417-5494-E58A-3A42E927A2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0856794"/>
              </p:ext>
            </p:extLst>
          </p:nvPr>
        </p:nvGraphicFramePr>
        <p:xfrm>
          <a:off x="5533053" y="0"/>
          <a:ext cx="7408505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367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4AD48-FD17-927B-4563-ADEB83832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>
            <a:extLst>
              <a:ext uri="{FF2B5EF4-FFF2-40B4-BE49-F238E27FC236}">
                <a16:creationId xmlns:a16="http://schemas.microsoft.com/office/drawing/2014/main" id="{999BCA79-1BD6-C3E3-381C-FEB0B67D40C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8537"/>
          <a:stretch>
            <a:fillRect/>
          </a:stretch>
        </p:blipFill>
        <p:spPr>
          <a:xfrm>
            <a:off x="-852054" y="-611863"/>
            <a:ext cx="15253310" cy="7334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794A09-1149-A0DA-94F3-AD2DE1D0F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425"/>
            <a:ext cx="10591800" cy="84089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How Places were allocated in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LBHF </a:t>
            </a:r>
            <a:r>
              <a:rPr lang="en-US" b="1" dirty="0">
                <a:highlight>
                  <a:srgbClr val="FFFF00"/>
                </a:highlight>
              </a:rPr>
              <a:t>Secondary schools 2025/6, info on schools/ dates to visit        </a:t>
            </a:r>
          </a:p>
        </p:txBody>
      </p:sp>
      <p:graphicFrame>
        <p:nvGraphicFramePr>
          <p:cNvPr id="105" name="TextBox 93">
            <a:extLst>
              <a:ext uri="{FF2B5EF4-FFF2-40B4-BE49-F238E27FC236}">
                <a16:creationId xmlns:a16="http://schemas.microsoft.com/office/drawing/2014/main" id="{BD49832D-4502-A501-C660-139A2A2C5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1826157"/>
              </p:ext>
            </p:extLst>
          </p:nvPr>
        </p:nvGraphicFramePr>
        <p:xfrm>
          <a:off x="-190500" y="1171575"/>
          <a:ext cx="13363575" cy="5391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0A121F2-109C-524C-BD0B-687C415FC4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0646" y="1876967"/>
            <a:ext cx="536494" cy="627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2584E7-C1F3-54C1-80C8-E7C74CFA8B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4591" y="1906384"/>
            <a:ext cx="536494" cy="6279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C1C72C-E602-6D03-8220-F61992F86C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5586" y="1961403"/>
            <a:ext cx="536494" cy="627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20AF45-7BF8-8B91-DC76-BB7A5B317B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50646" y="3429000"/>
            <a:ext cx="536494" cy="6279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5AE881-7C5A-3558-AE57-DC6963EF51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945" y="5477229"/>
            <a:ext cx="536494" cy="6279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AABAF9-BB67-9C32-CB64-0BD860D887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15586" y="3640714"/>
            <a:ext cx="536494" cy="627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37E077-8FD7-7002-A6BF-C266E03290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3553178"/>
            <a:ext cx="536494" cy="6279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483F80-5B41-8A10-891F-F50E975602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1403" y="5543904"/>
            <a:ext cx="536494" cy="6279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E8AE40-7756-1E7E-40A7-75FDE72DB3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8596" y="5477229"/>
            <a:ext cx="53649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0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>
            <a:extLst>
              <a:ext uri="{FF2B5EF4-FFF2-40B4-BE49-F238E27FC236}">
                <a16:creationId xmlns:a16="http://schemas.microsoft.com/office/drawing/2014/main" id="{D67EAC1D-3494-3D13-0E7E-45FB7B2717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8537"/>
          <a:stretch>
            <a:fillRect/>
          </a:stretch>
        </p:blipFill>
        <p:spPr>
          <a:xfrm>
            <a:off x="-852054" y="-611863"/>
            <a:ext cx="15253310" cy="7334438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B4D11A-9AAB-3082-0459-862E1ABFD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-611862"/>
            <a:ext cx="10715625" cy="28978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How Places were allocated in </a:t>
            </a:r>
            <a:r>
              <a:rPr lang="en-US" b="1" dirty="0">
                <a:solidFill>
                  <a:srgbClr val="002060"/>
                </a:solidFill>
                <a:highlight>
                  <a:srgbClr val="FFFF00"/>
                </a:highlight>
              </a:rPr>
              <a:t>RBKC</a:t>
            </a:r>
            <a:r>
              <a:rPr lang="en-US" b="1" dirty="0">
                <a:highlight>
                  <a:srgbClr val="FFFF00"/>
                </a:highlight>
              </a:rPr>
              <a:t> Secondary schools 2025/6, info on schools/ dates to visit</a:t>
            </a:r>
          </a:p>
        </p:txBody>
      </p:sp>
      <p:graphicFrame>
        <p:nvGraphicFramePr>
          <p:cNvPr id="105" name="TextBox 93">
            <a:extLst>
              <a:ext uri="{FF2B5EF4-FFF2-40B4-BE49-F238E27FC236}">
                <a16:creationId xmlns:a16="http://schemas.microsoft.com/office/drawing/2014/main" id="{07053F34-8D47-4684-FF01-B2D49DE0ED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96670"/>
              </p:ext>
            </p:extLst>
          </p:nvPr>
        </p:nvGraphicFramePr>
        <p:xfrm>
          <a:off x="-693336" y="981075"/>
          <a:ext cx="13780686" cy="5546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4BBA330-547C-6DDD-98E8-549AF5A51E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5496" y="4714129"/>
            <a:ext cx="53649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7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AA930-49A8-E2B2-77FA-E2A821B3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Overview</a:t>
            </a:r>
            <a:r>
              <a:rPr lang="en-US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of</a:t>
            </a:r>
            <a:r>
              <a:rPr lang="en-US" kern="1200" spc="-6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process</a:t>
            </a:r>
            <a:r>
              <a:rPr lang="en-US" kern="1200" spc="-4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en-US" kern="1200" spc="-5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kern="1200" spc="-5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facts ….</a:t>
            </a:r>
            <a:endParaRPr lang="en-US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bject 2">
            <a:extLst>
              <a:ext uri="{FF2B5EF4-FFF2-40B4-BE49-F238E27FC236}">
                <a16:creationId xmlns:a16="http://schemas.microsoft.com/office/drawing/2014/main" id="{EFDBBEC6-E361-937E-1D6F-01956CF1CA40}"/>
              </a:ext>
            </a:extLst>
          </p:cNvPr>
          <p:cNvSpPr txBox="1"/>
          <p:nvPr/>
        </p:nvSpPr>
        <p:spPr>
          <a:xfrm>
            <a:off x="5370153" y="632299"/>
            <a:ext cx="6332658" cy="482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31165" marR="250825" indent="-2286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Parents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  <a:r>
              <a:rPr lang="en-US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US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en-US" i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child’s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US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1800" indent="-228600">
              <a:lnSpc>
                <a:spcPct val="90000"/>
              </a:lnSpc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just 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31800" indent="-228600">
              <a:lnSpc>
                <a:spcPct val="90000"/>
              </a:lnSpc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 baseline="26666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b="1" spc="195" baseline="2666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b="1" spc="-20" baseline="30000" dirty="0">
                <a:latin typeface="Arial" panose="020B0604020202020204" pitchFamily="34" charset="0"/>
                <a:cs typeface="Arial" panose="020B0604020202020204" pitchFamily="34" charset="0"/>
              </a:rPr>
              <a:t>st </a:t>
            </a:r>
            <a:r>
              <a:rPr lang="en-US" b="1" spc="-20" baseline="3000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b="1" spc="-2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1800" indent="-228600">
              <a:lnSpc>
                <a:spcPct val="90000"/>
              </a:lnSpc>
              <a:spcBef>
                <a:spcPts val="1365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r>
              <a:rPr lang="en-US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borough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live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w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here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pay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en-US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Tax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1165" marR="554355" indent="-228600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other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boroughs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b="1" i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choices!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1800" indent="-228600">
              <a:lnSpc>
                <a:spcPct val="90000"/>
              </a:lnSpc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en-US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equally</a:t>
            </a:r>
            <a:r>
              <a:rPr lang="en-US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 baseline="26666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b="1" spc="240" baseline="2666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b="1" spc="-37" baseline="26666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b="1" baseline="2666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1800" indent="-228600">
              <a:lnSpc>
                <a:spcPct val="90000"/>
              </a:lnSpc>
              <a:spcBef>
                <a:spcPts val="1370"/>
              </a:spcBef>
              <a:buFont typeface="Arial" panose="020B0604020202020204" pitchFamily="34" charset="0"/>
              <a:buChar char="•"/>
              <a:tabLst>
                <a:tab pos="431165" algn="l"/>
                <a:tab pos="431800" algn="l"/>
              </a:tabLst>
            </a:pP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1165" indent="-228600">
              <a:lnSpc>
                <a:spcPct val="90000"/>
              </a:lnSpc>
              <a:spcBef>
                <a:spcPts val="91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sure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choices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realistic!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0A5FE-3B63-1115-94D6-51422F174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" y="1"/>
            <a:ext cx="11221720" cy="11521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Banding/aptitude</a:t>
            </a:r>
            <a:r>
              <a:rPr lang="en-US" sz="5200" kern="1200" spc="-6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tests</a:t>
            </a:r>
            <a:r>
              <a:rPr lang="en-US" sz="5200" kern="1200" spc="-8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</a:t>
            </a:r>
            <a:r>
              <a:rPr lang="en-US" sz="5200" kern="1200" spc="-6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spc="-2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SIFs…..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>
            <a:extLst>
              <a:ext uri="{FF2B5EF4-FFF2-40B4-BE49-F238E27FC236}">
                <a16:creationId xmlns:a16="http://schemas.microsoft.com/office/drawing/2014/main" id="{3ABBBF29-3918-2247-F6FD-2641112FB2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937908"/>
              </p:ext>
            </p:extLst>
          </p:nvPr>
        </p:nvGraphicFramePr>
        <p:xfrm>
          <a:off x="132080" y="1005840"/>
          <a:ext cx="11927840" cy="573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3510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07AC5DAD-1CB9-E180-4989-C05E0F2385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3391" r="90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9BFFC3-DCD6-6B4A-1B98-D2BAE49C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Preparing for Aptitudes Tests!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A9F7435-AF41-EFD2-8830-D06B4FB4D6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717083"/>
              </p:ext>
            </p:extLst>
          </p:nvPr>
        </p:nvGraphicFramePr>
        <p:xfrm>
          <a:off x="914400" y="1464906"/>
          <a:ext cx="10328988" cy="5262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5377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extBox 4">
            <a:extLst>
              <a:ext uri="{FF2B5EF4-FFF2-40B4-BE49-F238E27FC236}">
                <a16:creationId xmlns:a16="http://schemas.microsoft.com/office/drawing/2014/main" id="{AA06441B-7C6D-8842-F48B-B356A4F991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5754876"/>
              </p:ext>
            </p:extLst>
          </p:nvPr>
        </p:nvGraphicFramePr>
        <p:xfrm>
          <a:off x="205273" y="616526"/>
          <a:ext cx="11831217" cy="614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297AE3-6F19-2F78-D4A5-64AE02FC9E10}"/>
              </a:ext>
            </a:extLst>
          </p:cNvPr>
          <p:cNvSpPr txBox="1"/>
          <p:nvPr/>
        </p:nvSpPr>
        <p:spPr>
          <a:xfrm>
            <a:off x="1143001" y="93305"/>
            <a:ext cx="788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Schools that offer Aptitude places in West London</a:t>
            </a:r>
          </a:p>
        </p:txBody>
      </p:sp>
    </p:spTree>
    <p:extLst>
      <p:ext uri="{BB962C8B-B14F-4D97-AF65-F5344CB8AC3E}">
        <p14:creationId xmlns:p14="http://schemas.microsoft.com/office/powerpoint/2010/main" val="637048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AA408-42C7-BE7C-5125-8E34BBE61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extBox 4">
            <a:extLst>
              <a:ext uri="{FF2B5EF4-FFF2-40B4-BE49-F238E27FC236}">
                <a16:creationId xmlns:a16="http://schemas.microsoft.com/office/drawing/2014/main" id="{3EF23A99-42AA-09EF-E0B7-C5A2E679CD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022672"/>
              </p:ext>
            </p:extLst>
          </p:nvPr>
        </p:nvGraphicFramePr>
        <p:xfrm>
          <a:off x="205273" y="616526"/>
          <a:ext cx="11831217" cy="614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D75D3D9-6A03-22E9-750F-A7515425FA4C}"/>
              </a:ext>
            </a:extLst>
          </p:cNvPr>
          <p:cNvSpPr txBox="1"/>
          <p:nvPr/>
        </p:nvSpPr>
        <p:spPr>
          <a:xfrm>
            <a:off x="1520890" y="93305"/>
            <a:ext cx="8994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Schools that offer Aptitude places in West London</a:t>
            </a:r>
          </a:p>
        </p:txBody>
      </p:sp>
    </p:spTree>
    <p:extLst>
      <p:ext uri="{BB962C8B-B14F-4D97-AF65-F5344CB8AC3E}">
        <p14:creationId xmlns:p14="http://schemas.microsoft.com/office/powerpoint/2010/main" val="313312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35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37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067C3D-250C-9124-F6AE-6D746305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944881"/>
            <a:ext cx="3411607" cy="2624230"/>
          </a:xfrm>
        </p:spPr>
        <p:txBody>
          <a:bodyPr anchor="t">
            <a:noAutofit/>
          </a:bodyPr>
          <a:lstStyle/>
          <a:p>
            <a:r>
              <a:rPr lang="en-GB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Banding Tests </a:t>
            </a: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(</a:t>
            </a:r>
            <a:r>
              <a:rPr lang="en-GB" sz="2400" dirty="0">
                <a:solidFill>
                  <a:srgbClr val="FFFFFF"/>
                </a:solidFill>
                <a:latin typeface="Berlin Sans FB" panose="020E0602020502020306" pitchFamily="34" charset="0"/>
              </a:rPr>
              <a:t>Verbal and Non-Verbal reasoning are more a demonstration of a student’s cognitive skills than of his/her acquired knowledge</a:t>
            </a:r>
            <a:r>
              <a:rPr lang="en-GB" sz="2400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8EEE3742-C137-1DA6-DAC9-A7E1BA779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1332" y="111760"/>
            <a:ext cx="3703741" cy="6858000"/>
          </a:xfrm>
        </p:spPr>
        <p:txBody>
          <a:bodyPr>
            <a:normAutofit/>
          </a:bodyPr>
          <a:lstStyle/>
          <a:p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None Verbal Reasoning Test (Maths)</a:t>
            </a:r>
          </a:p>
          <a:p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non-verbal reasoning focuses on shapes, patterns and visual logic.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Measures problem-solving skills using visual clues like shapes, patterns, sequences and spatial awareness. 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non-verbal reasoning evaluates their ability to process visual information, think abstractly and spot connections.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Thes skills are required for Maths, Sciences and economics.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Multiple Choice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Tests can be bought online, at waterstones, Foyles and WH Smiths.</a:t>
            </a:r>
          </a:p>
          <a:p>
            <a:endParaRPr lang="en-GB" sz="1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FAE49-52AC-FBFF-22E8-8C3CC4031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5073" y="111760"/>
            <a:ext cx="3252611" cy="6746240"/>
          </a:xfrm>
        </p:spPr>
        <p:txBody>
          <a:bodyPr>
            <a:normAutofit/>
          </a:bodyPr>
          <a:lstStyle/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Verbal Reasoning Test (English)</a:t>
            </a:r>
          </a:p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Verbal reasoning is about words, language and logical thinking with language.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Tests your child’s ability to work with language. This might include vocabulary, grammar and problem-solving with words and numbers. Verbal reasoning often draws on skills your child is already developing through reading and writing in KS2 English lessons.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Multiple choice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Finish the sentence, test grammar, what tense is the sentence in, put in missing words and so on</a:t>
            </a:r>
          </a:p>
          <a:p>
            <a:pPr marL="0" indent="0"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Tests can be bought online, at waterstones, Foyles and WH Smiths.</a:t>
            </a:r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857663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B255E-E167-745E-0867-E33E77311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128" y="236141"/>
            <a:ext cx="9626254" cy="657859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Gathering information for the SIF Application.</a:t>
            </a:r>
          </a:p>
        </p:txBody>
      </p: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DD7C6BEC-51AA-B48E-89AB-56AA2EC7D6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6225" y="894000"/>
          <a:ext cx="7139459" cy="5889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Schoolhouse">
            <a:extLst>
              <a:ext uri="{FF2B5EF4-FFF2-40B4-BE49-F238E27FC236}">
                <a16:creationId xmlns:a16="http://schemas.microsoft.com/office/drawing/2014/main" id="{EFE13B36-67BC-A179-865D-450D8AAEBE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B255E-E167-745E-0867-E33E77311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4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Gathering information for the SIF Application.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4881CEE0-78BF-BE9E-0AB9-922D7EA866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82193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5528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3" name="Graphic 7" descr="Family">
            <a:extLst>
              <a:ext uri="{FF2B5EF4-FFF2-40B4-BE49-F238E27FC236}">
                <a16:creationId xmlns:a16="http://schemas.microsoft.com/office/drawing/2014/main" id="{58BCBBDC-FE4E-786D-2D08-FFD33E907D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053" y="953955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90" name="Arc 89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EE28215-4C23-4EA5-8222-7CF481EBB9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565" y="136188"/>
            <a:ext cx="6335484" cy="990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b="1" kern="1200" spc="-2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Over-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subscription</a:t>
            </a:r>
            <a:r>
              <a:rPr lang="en-US" b="1" kern="1200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spc="-1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criteria</a:t>
            </a:r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EF8DE7D6-B878-A70E-5A36-607AD0570A3C}"/>
              </a:ext>
            </a:extLst>
          </p:cNvPr>
          <p:cNvSpPr txBox="1"/>
          <p:nvPr/>
        </p:nvSpPr>
        <p:spPr>
          <a:xfrm>
            <a:off x="681135" y="1126664"/>
            <a:ext cx="6335485" cy="5731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99085" indent="-228600">
              <a:lnSpc>
                <a:spcPct val="9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en-US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popular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oversubscribed</a:t>
            </a:r>
            <a:r>
              <a:rPr lang="en-US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They must all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way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allocate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places</a:t>
            </a:r>
          </a:p>
          <a:p>
            <a:pPr marL="70485">
              <a:lnSpc>
                <a:spcPct val="9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905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  <a:tab pos="1774825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must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Education,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(EHCP)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are/were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Looked</a:t>
            </a:r>
            <a:r>
              <a:rPr lang="en-US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-US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authority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(LAC/PLAC)</a:t>
            </a:r>
          </a:p>
          <a:p>
            <a:pPr marL="70485" marR="19050">
              <a:lnSpc>
                <a:spcPct val="90000"/>
              </a:lnSpc>
              <a:tabLst>
                <a:tab pos="299085" algn="l"/>
                <a:tab pos="299720" algn="l"/>
                <a:tab pos="1774825" algn="l"/>
              </a:tabLs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4699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siblings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staff / governors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89154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religious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commitment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baptism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certificate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30" dirty="0">
                <a:latin typeface="Arial" panose="020B0604020202020204" pitchFamily="34" charset="0"/>
                <a:cs typeface="Arial" panose="020B0604020202020204" pitchFamily="34" charset="0"/>
              </a:rPr>
              <a:t>and  /or 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church attendance</a:t>
            </a:r>
          </a:p>
          <a:p>
            <a:pPr marL="70485" marR="891540">
              <a:lnSpc>
                <a:spcPct val="90000"/>
              </a:lnSpc>
              <a:tabLst>
                <a:tab pos="299085" algn="l"/>
                <a:tab pos="299720" algn="l"/>
              </a:tabLst>
            </a:pPr>
            <a:endParaRPr lang="en-US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89154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Some schools will consider a child with a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medical or social need</a:t>
            </a:r>
          </a:p>
          <a:p>
            <a:pPr marL="299085" marR="89154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endParaRPr lang="en-US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89154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Some schools will mention aptitude places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Bef>
                <a:spcPts val="35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US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US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en-US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banding</a:t>
            </a:r>
            <a:r>
              <a:rPr lang="en-US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en-US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10" dirty="0">
                <a:latin typeface="Arial" panose="020B0604020202020204" pitchFamily="34" charset="0"/>
                <a:cs typeface="Arial" panose="020B0604020202020204" pitchFamily="34" charset="0"/>
              </a:rPr>
              <a:t>children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US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spc="-20" dirty="0">
                <a:latin typeface="Arial" panose="020B0604020202020204" pitchFamily="34" charset="0"/>
                <a:cs typeface="Arial" panose="020B0604020202020204" pitchFamily="34" charset="0"/>
              </a:rPr>
              <a:t>band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046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27050E-2595-7139-BEF3-60C21BD9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716" y="499397"/>
            <a:ext cx="7293244" cy="46177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Some</a:t>
            </a:r>
            <a:r>
              <a:rPr lang="en-US" sz="4000" b="1" kern="1200" spc="-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things</a:t>
            </a:r>
            <a:r>
              <a:rPr lang="en-US" sz="4000" b="1" kern="1200" spc="-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en-US" sz="4000" b="1" kern="1200" spc="-6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spc="-1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consider…..</a:t>
            </a:r>
            <a:endParaRPr 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3" name="object 2">
            <a:extLst>
              <a:ext uri="{FF2B5EF4-FFF2-40B4-BE49-F238E27FC236}">
                <a16:creationId xmlns:a16="http://schemas.microsoft.com/office/drawing/2014/main" id="{A22D6F6D-5D4E-C176-6119-D4123B58534A}"/>
              </a:ext>
            </a:extLst>
          </p:cNvPr>
          <p:cNvSpPr txBox="1"/>
          <p:nvPr/>
        </p:nvSpPr>
        <p:spPr>
          <a:xfrm>
            <a:off x="995680" y="961171"/>
            <a:ext cx="7203440" cy="4982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4965" marR="5080" indent="-2286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  <a:tab pos="7076440" algn="l"/>
              </a:tabLst>
            </a:pPr>
            <a:r>
              <a:rPr lang="en-US" sz="2400" b="1" dirty="0"/>
              <a:t>What</a:t>
            </a:r>
            <a:r>
              <a:rPr lang="en-US" sz="2400" b="1" spc="-35" dirty="0"/>
              <a:t> </a:t>
            </a:r>
            <a:r>
              <a:rPr lang="en-US" sz="2400" b="1" dirty="0"/>
              <a:t>is</a:t>
            </a:r>
            <a:r>
              <a:rPr lang="en-US" sz="2400" b="1" spc="-45" dirty="0"/>
              <a:t> </a:t>
            </a:r>
            <a:r>
              <a:rPr lang="en-US" sz="2400" b="1" dirty="0"/>
              <a:t>important</a:t>
            </a:r>
            <a:r>
              <a:rPr lang="en-US" sz="2400" b="1" spc="-15" dirty="0"/>
              <a:t> </a:t>
            </a:r>
            <a:r>
              <a:rPr lang="en-US" sz="2400" b="1" dirty="0"/>
              <a:t>to</a:t>
            </a:r>
            <a:r>
              <a:rPr lang="en-US" sz="2400" b="1" spc="-30" dirty="0"/>
              <a:t> </a:t>
            </a:r>
            <a:r>
              <a:rPr lang="en-US" sz="2400" b="1" i="1" dirty="0"/>
              <a:t>you</a:t>
            </a:r>
            <a:r>
              <a:rPr lang="en-US" sz="2400" b="1" i="1" spc="-25" dirty="0"/>
              <a:t> </a:t>
            </a:r>
            <a:r>
              <a:rPr lang="en-US" sz="2400" b="1" dirty="0"/>
              <a:t>in</a:t>
            </a:r>
            <a:r>
              <a:rPr lang="en-US" sz="2400" b="1" spc="-35" dirty="0"/>
              <a:t> </a:t>
            </a:r>
            <a:r>
              <a:rPr lang="en-US" sz="2400" b="1" dirty="0"/>
              <a:t>a</a:t>
            </a:r>
            <a:r>
              <a:rPr lang="en-US" sz="2400" b="1" spc="-45" dirty="0"/>
              <a:t> </a:t>
            </a:r>
            <a:r>
              <a:rPr lang="en-US" sz="2400" b="1" dirty="0"/>
              <a:t>school?</a:t>
            </a:r>
            <a:r>
              <a:rPr lang="en-US" sz="2400" b="1" spc="-10" dirty="0"/>
              <a:t> </a:t>
            </a:r>
            <a:r>
              <a:rPr lang="en-US" sz="2400" dirty="0"/>
              <a:t>It</a:t>
            </a:r>
            <a:r>
              <a:rPr lang="en-US" sz="2400" spc="-50" dirty="0"/>
              <a:t> </a:t>
            </a:r>
            <a:r>
              <a:rPr lang="en-US" sz="2400" dirty="0"/>
              <a:t>could</a:t>
            </a:r>
            <a:r>
              <a:rPr lang="en-US" sz="2400" spc="-20" dirty="0"/>
              <a:t> </a:t>
            </a:r>
            <a:r>
              <a:rPr lang="en-US" sz="2400" dirty="0"/>
              <a:t>be</a:t>
            </a:r>
            <a:r>
              <a:rPr lang="en-US" sz="2400" spc="-30" dirty="0"/>
              <a:t> </a:t>
            </a:r>
            <a:r>
              <a:rPr lang="en-US" sz="2400" b="1" dirty="0"/>
              <a:t>good</a:t>
            </a:r>
            <a:r>
              <a:rPr lang="en-US" sz="2400" b="1" spc="-15" dirty="0"/>
              <a:t> </a:t>
            </a:r>
            <a:r>
              <a:rPr lang="en-US" sz="2400" b="1" dirty="0"/>
              <a:t>exam</a:t>
            </a:r>
            <a:r>
              <a:rPr lang="en-US" sz="2400" b="1" spc="-20" dirty="0"/>
              <a:t> </a:t>
            </a:r>
            <a:r>
              <a:rPr lang="en-US" sz="2400" b="1" dirty="0"/>
              <a:t>results,</a:t>
            </a:r>
            <a:r>
              <a:rPr lang="en-US" sz="2400" b="1" spc="-30" dirty="0"/>
              <a:t> </a:t>
            </a:r>
            <a:r>
              <a:rPr lang="en-US" sz="2400" b="1" spc="-50" dirty="0"/>
              <a:t>a </a:t>
            </a:r>
            <a:r>
              <a:rPr lang="en-US" sz="2400" b="1" dirty="0"/>
              <a:t>preference</a:t>
            </a:r>
            <a:r>
              <a:rPr lang="en-US" sz="2400" b="1" spc="-40" dirty="0"/>
              <a:t> </a:t>
            </a:r>
            <a:r>
              <a:rPr lang="en-US" sz="2400" b="1" dirty="0"/>
              <a:t>for</a:t>
            </a:r>
            <a:r>
              <a:rPr lang="en-US" sz="2400" b="1" spc="-60" dirty="0"/>
              <a:t> </a:t>
            </a:r>
            <a:r>
              <a:rPr lang="en-US" sz="2400" b="1" dirty="0"/>
              <a:t>a</a:t>
            </a:r>
            <a:r>
              <a:rPr lang="en-US" sz="2400" b="1" spc="-60" dirty="0"/>
              <a:t> </a:t>
            </a:r>
            <a:r>
              <a:rPr lang="en-US" sz="2400" b="1" dirty="0"/>
              <a:t>small/big</a:t>
            </a:r>
            <a:r>
              <a:rPr lang="en-US" sz="2400" b="1" spc="-50" dirty="0"/>
              <a:t> </a:t>
            </a:r>
            <a:r>
              <a:rPr lang="en-US" sz="2400" b="1" dirty="0"/>
              <a:t>school</a:t>
            </a:r>
            <a:r>
              <a:rPr lang="en-US" sz="2400" dirty="0"/>
              <a:t>,</a:t>
            </a:r>
            <a:r>
              <a:rPr lang="en-US" sz="2400" spc="-45" dirty="0"/>
              <a:t> </a:t>
            </a:r>
            <a:r>
              <a:rPr lang="en-US" sz="2400" dirty="0"/>
              <a:t>a</a:t>
            </a:r>
            <a:r>
              <a:rPr lang="en-US" sz="2400" spc="-60" dirty="0"/>
              <a:t> </a:t>
            </a:r>
            <a:r>
              <a:rPr lang="en-US" sz="2400" dirty="0"/>
              <a:t>relatively</a:t>
            </a:r>
            <a:r>
              <a:rPr lang="en-US" sz="2400" spc="-50" dirty="0"/>
              <a:t> </a:t>
            </a:r>
            <a:r>
              <a:rPr lang="en-US" sz="2400" dirty="0"/>
              <a:t>easy/safe</a:t>
            </a:r>
            <a:r>
              <a:rPr lang="en-US" sz="2400" spc="-45" dirty="0"/>
              <a:t> </a:t>
            </a:r>
            <a:r>
              <a:rPr lang="en-US" sz="2400" dirty="0"/>
              <a:t>journey</a:t>
            </a:r>
            <a:r>
              <a:rPr lang="en-US" sz="2400" spc="-35" dirty="0"/>
              <a:t> </a:t>
            </a:r>
            <a:r>
              <a:rPr lang="en-US" sz="2400" spc="-25" dirty="0"/>
              <a:t>to </a:t>
            </a:r>
            <a:r>
              <a:rPr lang="en-US" sz="2400" dirty="0"/>
              <a:t>school</a:t>
            </a:r>
            <a:r>
              <a:rPr lang="en-US" sz="2400" spc="-30" dirty="0"/>
              <a:t> </a:t>
            </a:r>
            <a:r>
              <a:rPr lang="en-US" sz="2400" dirty="0"/>
              <a:t>(even</a:t>
            </a:r>
            <a:r>
              <a:rPr lang="en-US" sz="2400" spc="-30" dirty="0"/>
              <a:t> </a:t>
            </a:r>
            <a:r>
              <a:rPr lang="en-US" sz="2400" dirty="0"/>
              <a:t>in</a:t>
            </a:r>
            <a:r>
              <a:rPr lang="en-US" sz="2400" spc="-50" dirty="0"/>
              <a:t> </a:t>
            </a:r>
            <a:r>
              <a:rPr lang="en-US" sz="2400" dirty="0"/>
              <a:t>the</a:t>
            </a:r>
            <a:r>
              <a:rPr lang="en-US" sz="2400" spc="-55" dirty="0"/>
              <a:t> </a:t>
            </a:r>
            <a:r>
              <a:rPr lang="en-US" sz="2400" dirty="0"/>
              <a:t>winter</a:t>
            </a:r>
            <a:r>
              <a:rPr lang="en-US" sz="2400" spc="-20" dirty="0"/>
              <a:t> </a:t>
            </a:r>
            <a:r>
              <a:rPr lang="en-US" sz="2400" dirty="0"/>
              <a:t>months</a:t>
            </a:r>
            <a:r>
              <a:rPr lang="en-US" sz="2400" b="1" dirty="0"/>
              <a:t>),</a:t>
            </a:r>
            <a:r>
              <a:rPr lang="en-US" sz="2400" b="1" spc="-45" dirty="0"/>
              <a:t> </a:t>
            </a:r>
            <a:r>
              <a:rPr lang="en-US" sz="2400" b="1" dirty="0"/>
              <a:t>after</a:t>
            </a:r>
            <a:r>
              <a:rPr lang="en-US" sz="2400" b="1" spc="-40" dirty="0"/>
              <a:t> </a:t>
            </a:r>
            <a:r>
              <a:rPr lang="en-US" sz="2400" b="1" dirty="0"/>
              <a:t>school</a:t>
            </a:r>
            <a:r>
              <a:rPr lang="en-US" sz="2400" b="1" spc="-30" dirty="0"/>
              <a:t> </a:t>
            </a:r>
            <a:r>
              <a:rPr lang="en-US" sz="2400" b="1" spc="-10" dirty="0"/>
              <a:t>opportunities</a:t>
            </a:r>
            <a:r>
              <a:rPr lang="en-US" sz="2400" spc="-10" dirty="0"/>
              <a:t>, facilities </a:t>
            </a:r>
            <a:r>
              <a:rPr lang="en-US" sz="2400" dirty="0"/>
              <a:t>such</a:t>
            </a:r>
            <a:r>
              <a:rPr lang="en-US" sz="2400" spc="-40" dirty="0"/>
              <a:t> </a:t>
            </a:r>
            <a:r>
              <a:rPr lang="en-US" sz="2400" dirty="0"/>
              <a:t>as</a:t>
            </a:r>
            <a:r>
              <a:rPr lang="en-US" sz="2400" spc="-40" dirty="0"/>
              <a:t> </a:t>
            </a:r>
            <a:r>
              <a:rPr lang="en-US" sz="2400" dirty="0"/>
              <a:t>theatre’s,</a:t>
            </a:r>
            <a:r>
              <a:rPr lang="en-US" sz="2400" spc="-30" dirty="0"/>
              <a:t> </a:t>
            </a:r>
            <a:r>
              <a:rPr lang="en-US" sz="2400" dirty="0"/>
              <a:t>ICT</a:t>
            </a:r>
            <a:r>
              <a:rPr lang="en-US" sz="2400" spc="-80" dirty="0"/>
              <a:t> </a:t>
            </a:r>
            <a:r>
              <a:rPr lang="en-US" sz="2400" dirty="0"/>
              <a:t>suites,</a:t>
            </a:r>
            <a:r>
              <a:rPr lang="en-US" sz="2400" spc="-35" dirty="0"/>
              <a:t> </a:t>
            </a:r>
            <a:r>
              <a:rPr lang="en-US" sz="2400" dirty="0"/>
              <a:t>playing</a:t>
            </a:r>
            <a:r>
              <a:rPr lang="en-US" sz="2400" spc="-15" dirty="0"/>
              <a:t> </a:t>
            </a:r>
            <a:r>
              <a:rPr lang="en-US" sz="2400" dirty="0"/>
              <a:t>fields</a:t>
            </a:r>
            <a:r>
              <a:rPr lang="en-US" sz="2400" spc="-35" dirty="0"/>
              <a:t> </a:t>
            </a:r>
            <a:r>
              <a:rPr lang="en-US" sz="2400" dirty="0"/>
              <a:t>or</a:t>
            </a:r>
            <a:r>
              <a:rPr lang="en-US" sz="2400" spc="-40" dirty="0"/>
              <a:t> </a:t>
            </a:r>
            <a:r>
              <a:rPr lang="en-US" sz="2400" dirty="0"/>
              <a:t>music</a:t>
            </a:r>
            <a:r>
              <a:rPr lang="en-US" sz="2400" spc="-45" dirty="0"/>
              <a:t> </a:t>
            </a:r>
            <a:r>
              <a:rPr lang="en-US" sz="2400" spc="-10" dirty="0"/>
              <a:t>opportunities.</a:t>
            </a:r>
            <a:r>
              <a:rPr lang="en-US" sz="2400" spc="-100" dirty="0"/>
              <a:t> </a:t>
            </a:r>
            <a:r>
              <a:rPr lang="en-US" sz="2400" spc="-25" dirty="0"/>
              <a:t>All </a:t>
            </a:r>
            <a:r>
              <a:rPr lang="en-US" sz="2400" dirty="0"/>
              <a:t>these</a:t>
            </a:r>
            <a:r>
              <a:rPr lang="en-US" sz="2400" spc="-30" dirty="0"/>
              <a:t> </a:t>
            </a:r>
            <a:r>
              <a:rPr lang="en-US" sz="2400" dirty="0"/>
              <a:t>are</a:t>
            </a:r>
            <a:r>
              <a:rPr lang="en-US" sz="2400" spc="-25" dirty="0"/>
              <a:t> </a:t>
            </a:r>
            <a:r>
              <a:rPr lang="en-US" sz="2400" dirty="0"/>
              <a:t>things</a:t>
            </a:r>
            <a:r>
              <a:rPr lang="en-US" sz="2400" spc="-15" dirty="0"/>
              <a:t> </a:t>
            </a:r>
            <a:r>
              <a:rPr lang="en-US" sz="2400" dirty="0"/>
              <a:t>to</a:t>
            </a:r>
            <a:r>
              <a:rPr lang="en-US" sz="2400" spc="-40" dirty="0"/>
              <a:t> </a:t>
            </a:r>
            <a:r>
              <a:rPr lang="en-US" sz="2400" spc="-10" dirty="0"/>
              <a:t>consider.</a:t>
            </a:r>
            <a:endParaRPr lang="en-US" sz="2400" dirty="0"/>
          </a:p>
          <a:p>
            <a:pPr marL="354965" marR="365125" indent="-228600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400" spc="-25" dirty="0"/>
              <a:t>Young</a:t>
            </a:r>
            <a:r>
              <a:rPr lang="en-US" sz="2400" spc="-20" dirty="0"/>
              <a:t> </a:t>
            </a:r>
            <a:r>
              <a:rPr lang="en-US" sz="2400" dirty="0"/>
              <a:t>people</a:t>
            </a:r>
            <a:r>
              <a:rPr lang="en-US" sz="2400" spc="-35" dirty="0"/>
              <a:t> </a:t>
            </a:r>
            <a:r>
              <a:rPr lang="en-US" sz="2400" dirty="0"/>
              <a:t>who</a:t>
            </a:r>
            <a:r>
              <a:rPr lang="en-US" sz="2400" spc="-20" dirty="0"/>
              <a:t> </a:t>
            </a:r>
            <a:r>
              <a:rPr lang="en-US" sz="2400" b="1" dirty="0"/>
              <a:t>are</a:t>
            </a:r>
            <a:r>
              <a:rPr lang="en-US" sz="2400" b="1" spc="-40" dirty="0"/>
              <a:t> </a:t>
            </a:r>
            <a:r>
              <a:rPr lang="en-US" sz="2400" b="1" dirty="0"/>
              <a:t>secure</a:t>
            </a:r>
            <a:r>
              <a:rPr lang="en-US" sz="2400" b="1" spc="-30" dirty="0"/>
              <a:t> </a:t>
            </a:r>
            <a:r>
              <a:rPr lang="en-US" sz="2400" b="1" dirty="0"/>
              <a:t>and</a:t>
            </a:r>
            <a:r>
              <a:rPr lang="en-US" sz="2400" b="1" spc="-40" dirty="0"/>
              <a:t> </a:t>
            </a:r>
            <a:r>
              <a:rPr lang="en-US" sz="2400" b="1" dirty="0"/>
              <a:t>happy</a:t>
            </a:r>
            <a:r>
              <a:rPr lang="en-US" sz="2400" b="1" spc="-30" dirty="0"/>
              <a:t> </a:t>
            </a:r>
            <a:r>
              <a:rPr lang="en-US" sz="2400" b="1" dirty="0"/>
              <a:t>will</a:t>
            </a:r>
            <a:r>
              <a:rPr lang="en-US" sz="2400" b="1" spc="-25" dirty="0"/>
              <a:t> </a:t>
            </a:r>
            <a:r>
              <a:rPr lang="en-US" sz="2400" b="1" dirty="0"/>
              <a:t>learn</a:t>
            </a:r>
            <a:r>
              <a:rPr lang="en-US" sz="2400" b="1" spc="-35" dirty="0"/>
              <a:t> </a:t>
            </a:r>
            <a:r>
              <a:rPr lang="en-US" sz="2400" b="1" dirty="0"/>
              <a:t>more</a:t>
            </a:r>
            <a:r>
              <a:rPr lang="en-US" sz="2400" b="1" spc="5" dirty="0"/>
              <a:t> </a:t>
            </a:r>
            <a:r>
              <a:rPr lang="en-US" sz="2400" dirty="0"/>
              <a:t>–</a:t>
            </a:r>
            <a:r>
              <a:rPr lang="en-US" sz="2400" spc="-50" dirty="0"/>
              <a:t> </a:t>
            </a:r>
            <a:r>
              <a:rPr lang="en-US" sz="2400" dirty="0"/>
              <a:t>are</a:t>
            </a:r>
            <a:r>
              <a:rPr lang="en-US" sz="2400" spc="-40" dirty="0"/>
              <a:t> </a:t>
            </a:r>
            <a:r>
              <a:rPr lang="en-US" sz="2400" spc="-25" dirty="0"/>
              <a:t>the </a:t>
            </a:r>
            <a:r>
              <a:rPr lang="en-US" sz="2400" b="1" dirty="0"/>
              <a:t>things</a:t>
            </a:r>
            <a:r>
              <a:rPr lang="en-US" sz="2400" b="1" spc="-20" dirty="0"/>
              <a:t> </a:t>
            </a:r>
            <a:r>
              <a:rPr lang="en-US" sz="2400" b="1" dirty="0"/>
              <a:t>that</a:t>
            </a:r>
            <a:r>
              <a:rPr lang="en-US" sz="2400" b="1" spc="-40" dirty="0"/>
              <a:t> </a:t>
            </a:r>
            <a:r>
              <a:rPr lang="en-US" sz="2400" b="1" dirty="0"/>
              <a:t>are</a:t>
            </a:r>
            <a:r>
              <a:rPr lang="en-US" sz="2400" b="1" spc="-30" dirty="0"/>
              <a:t> </a:t>
            </a:r>
            <a:r>
              <a:rPr lang="en-US" sz="2400" b="1" dirty="0"/>
              <a:t>important</a:t>
            </a:r>
            <a:r>
              <a:rPr lang="en-US" sz="2400" b="1" spc="-20" dirty="0"/>
              <a:t> </a:t>
            </a:r>
            <a:r>
              <a:rPr lang="en-US" sz="2400" b="1" dirty="0"/>
              <a:t>to</a:t>
            </a:r>
            <a:r>
              <a:rPr lang="en-US" sz="2400" b="1" spc="-30" dirty="0"/>
              <a:t> </a:t>
            </a:r>
            <a:r>
              <a:rPr lang="en-US" sz="2400" b="1" i="1" dirty="0"/>
              <a:t>you</a:t>
            </a:r>
            <a:r>
              <a:rPr lang="en-US" sz="2400" b="1" i="1" spc="-25" dirty="0"/>
              <a:t> - are they, </a:t>
            </a:r>
            <a:r>
              <a:rPr lang="en-US" sz="2400" b="1" dirty="0"/>
              <a:t>the</a:t>
            </a:r>
            <a:r>
              <a:rPr lang="en-US" sz="2400" b="1" spc="-30" dirty="0"/>
              <a:t> </a:t>
            </a:r>
            <a:r>
              <a:rPr lang="en-US" sz="2400" b="1" dirty="0"/>
              <a:t>things</a:t>
            </a:r>
            <a:r>
              <a:rPr lang="en-US" sz="2400" b="1" spc="-15" dirty="0"/>
              <a:t> </a:t>
            </a:r>
            <a:r>
              <a:rPr lang="en-US" sz="2400" b="1" dirty="0"/>
              <a:t>that</a:t>
            </a:r>
            <a:r>
              <a:rPr lang="en-US" sz="2400" b="1" spc="-40" dirty="0"/>
              <a:t> </a:t>
            </a:r>
            <a:r>
              <a:rPr lang="en-US" sz="2400" b="1" dirty="0"/>
              <a:t>are</a:t>
            </a:r>
            <a:r>
              <a:rPr lang="en-US" sz="2400" b="1" spc="-30" dirty="0"/>
              <a:t> </a:t>
            </a:r>
            <a:r>
              <a:rPr lang="en-US" sz="2400" b="1" dirty="0"/>
              <a:t>important</a:t>
            </a:r>
            <a:r>
              <a:rPr lang="en-US" sz="2400" b="1" spc="-20" dirty="0"/>
              <a:t> </a:t>
            </a:r>
            <a:r>
              <a:rPr lang="en-US" sz="2400" b="1" dirty="0"/>
              <a:t>to</a:t>
            </a:r>
            <a:r>
              <a:rPr lang="en-US" sz="2400" b="1" spc="-45" dirty="0"/>
              <a:t> </a:t>
            </a:r>
            <a:r>
              <a:rPr lang="en-US" sz="2400" b="1" spc="-20" dirty="0"/>
              <a:t>your </a:t>
            </a:r>
            <a:r>
              <a:rPr lang="en-US" sz="2400" b="1" dirty="0"/>
              <a:t>child?</a:t>
            </a:r>
            <a:r>
              <a:rPr lang="en-US" sz="2400" b="1" spc="-20" dirty="0"/>
              <a:t> </a:t>
            </a:r>
            <a:r>
              <a:rPr lang="en-US" sz="2400" b="1" dirty="0"/>
              <a:t>–</a:t>
            </a:r>
            <a:r>
              <a:rPr lang="en-US" sz="2400" spc="-35" dirty="0"/>
              <a:t> </a:t>
            </a:r>
            <a:r>
              <a:rPr lang="en-US" sz="2400" dirty="0"/>
              <a:t>talk</a:t>
            </a:r>
            <a:r>
              <a:rPr lang="en-US" sz="2400" spc="-30" dirty="0"/>
              <a:t> </a:t>
            </a:r>
            <a:r>
              <a:rPr lang="en-US" sz="2400" dirty="0"/>
              <a:t>to</a:t>
            </a:r>
            <a:r>
              <a:rPr lang="en-US" sz="2400" spc="-40" dirty="0"/>
              <a:t> </a:t>
            </a:r>
            <a:r>
              <a:rPr lang="en-US" sz="2400" dirty="0"/>
              <a:t>them</a:t>
            </a:r>
            <a:r>
              <a:rPr lang="en-US" sz="2400" spc="-25" dirty="0"/>
              <a:t> </a:t>
            </a:r>
            <a:r>
              <a:rPr lang="en-US" sz="2400" dirty="0"/>
              <a:t>and</a:t>
            </a:r>
            <a:r>
              <a:rPr lang="en-US" sz="2400" spc="-25" dirty="0"/>
              <a:t> </a:t>
            </a:r>
            <a:r>
              <a:rPr lang="en-US" sz="2400" dirty="0"/>
              <a:t>involve</a:t>
            </a:r>
            <a:r>
              <a:rPr lang="en-US" sz="2400" spc="-5" dirty="0"/>
              <a:t> </a:t>
            </a:r>
            <a:r>
              <a:rPr lang="en-US" sz="2400" dirty="0"/>
              <a:t>them</a:t>
            </a:r>
            <a:r>
              <a:rPr lang="en-US" sz="2400" spc="-30" dirty="0"/>
              <a:t> </a:t>
            </a:r>
            <a:r>
              <a:rPr lang="en-US" sz="2400" dirty="0"/>
              <a:t>in their</a:t>
            </a:r>
            <a:r>
              <a:rPr lang="en-US" sz="2400" spc="-30" dirty="0"/>
              <a:t> </a:t>
            </a:r>
            <a:r>
              <a:rPr lang="en-US" sz="2400" spc="-10" dirty="0"/>
              <a:t>choices</a:t>
            </a:r>
            <a:endParaRPr lang="en-US" sz="2400" dirty="0"/>
          </a:p>
          <a:p>
            <a:pPr marL="354965" marR="419100" indent="-228600">
              <a:lnSpc>
                <a:spcPct val="90000"/>
              </a:lnSpc>
              <a:spcBef>
                <a:spcPts val="459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sz="2400" dirty="0"/>
              <a:t>Arrange</a:t>
            </a:r>
            <a:r>
              <a:rPr lang="en-US" sz="2400" spc="-40" dirty="0"/>
              <a:t> </a:t>
            </a:r>
            <a:r>
              <a:rPr lang="en-US" sz="2400" b="1" dirty="0"/>
              <a:t>to</a:t>
            </a:r>
            <a:r>
              <a:rPr lang="en-US" sz="2400" b="1" spc="-60" dirty="0"/>
              <a:t> </a:t>
            </a:r>
            <a:r>
              <a:rPr lang="en-US" sz="2400" b="1" dirty="0"/>
              <a:t>attend</a:t>
            </a:r>
            <a:r>
              <a:rPr lang="en-US" sz="2400" b="1" spc="-40" dirty="0"/>
              <a:t> </a:t>
            </a:r>
            <a:r>
              <a:rPr lang="en-US" sz="2400" b="1" dirty="0"/>
              <a:t>open</a:t>
            </a:r>
            <a:r>
              <a:rPr lang="en-US" sz="2400" b="1" spc="-35" dirty="0"/>
              <a:t> </a:t>
            </a:r>
            <a:r>
              <a:rPr lang="en-US" sz="2400" b="1" dirty="0"/>
              <a:t>evenings/days</a:t>
            </a:r>
            <a:r>
              <a:rPr lang="en-US" sz="2400" b="1" spc="-20" dirty="0"/>
              <a:t> </a:t>
            </a:r>
            <a:r>
              <a:rPr lang="en-US" sz="2400" b="1" dirty="0"/>
              <a:t>at</a:t>
            </a:r>
            <a:r>
              <a:rPr lang="en-US" sz="2400" b="1" spc="-60" dirty="0"/>
              <a:t> </a:t>
            </a:r>
            <a:r>
              <a:rPr lang="en-US" sz="2400" b="1" dirty="0"/>
              <a:t>any/all</a:t>
            </a:r>
            <a:r>
              <a:rPr lang="en-US" sz="2400" b="1" spc="-40" dirty="0"/>
              <a:t> </a:t>
            </a:r>
            <a:r>
              <a:rPr lang="en-US" sz="2400" b="1" dirty="0"/>
              <a:t>schools</a:t>
            </a:r>
            <a:r>
              <a:rPr lang="en-US" sz="2400" b="1" spc="-30" dirty="0"/>
              <a:t> </a:t>
            </a:r>
            <a:r>
              <a:rPr lang="en-US" sz="2400" b="1" dirty="0"/>
              <a:t>you</a:t>
            </a:r>
            <a:r>
              <a:rPr lang="en-US" sz="2400" b="1" spc="-50" dirty="0"/>
              <a:t> </a:t>
            </a:r>
            <a:r>
              <a:rPr lang="en-US" sz="2400" b="1" spc="-25" dirty="0"/>
              <a:t>are </a:t>
            </a:r>
            <a:r>
              <a:rPr lang="en-US" sz="2400" b="1" dirty="0"/>
              <a:t>considering,</a:t>
            </a:r>
            <a:r>
              <a:rPr lang="en-US" sz="2400" b="1" spc="-25" dirty="0"/>
              <a:t> </a:t>
            </a:r>
            <a:r>
              <a:rPr lang="en-US" sz="2400" b="1" dirty="0"/>
              <a:t>with</a:t>
            </a:r>
            <a:r>
              <a:rPr lang="en-US" sz="2400" b="1" spc="-40" dirty="0"/>
              <a:t> </a:t>
            </a:r>
            <a:r>
              <a:rPr lang="en-US" sz="2400" b="1" dirty="0"/>
              <a:t>your</a:t>
            </a:r>
            <a:r>
              <a:rPr lang="en-US" sz="2400" b="1" spc="-50" dirty="0"/>
              <a:t> </a:t>
            </a:r>
            <a:r>
              <a:rPr lang="en-US" sz="2400" b="1" dirty="0"/>
              <a:t>child</a:t>
            </a:r>
            <a:r>
              <a:rPr lang="en-US" sz="2400" b="1" spc="-45" dirty="0"/>
              <a:t> </a:t>
            </a:r>
            <a:r>
              <a:rPr lang="en-US" sz="2400" dirty="0"/>
              <a:t>(your</a:t>
            </a:r>
            <a:r>
              <a:rPr lang="en-US" sz="2400" spc="-50" dirty="0"/>
              <a:t> </a:t>
            </a:r>
            <a:r>
              <a:rPr lang="en-US" sz="2400" b="1" dirty="0"/>
              <a:t>primary</a:t>
            </a:r>
            <a:r>
              <a:rPr lang="en-US" sz="2400" b="1" spc="-45" dirty="0"/>
              <a:t> </a:t>
            </a:r>
            <a:r>
              <a:rPr lang="en-US" sz="2400" b="1" dirty="0"/>
              <a:t>school</a:t>
            </a:r>
            <a:r>
              <a:rPr lang="en-US" sz="2400" b="1" spc="-35" dirty="0"/>
              <a:t> </a:t>
            </a:r>
            <a:r>
              <a:rPr lang="en-US" sz="2400" b="1" dirty="0"/>
              <a:t>will</a:t>
            </a:r>
            <a:r>
              <a:rPr lang="en-US" sz="2400" b="1" spc="-35" dirty="0"/>
              <a:t> </a:t>
            </a:r>
            <a:r>
              <a:rPr lang="en-US" sz="2400" b="1" dirty="0"/>
              <a:t>authorize</a:t>
            </a:r>
            <a:r>
              <a:rPr lang="en-US" sz="2400" b="1" spc="-35" dirty="0"/>
              <a:t> </a:t>
            </a:r>
            <a:r>
              <a:rPr lang="en-US" sz="2400" b="1" spc="-20" dirty="0"/>
              <a:t>your </a:t>
            </a:r>
            <a:r>
              <a:rPr lang="en-US" sz="2400" b="1" dirty="0"/>
              <a:t>child’s</a:t>
            </a:r>
            <a:r>
              <a:rPr lang="en-US" sz="2400" b="1" spc="-30" dirty="0"/>
              <a:t> </a:t>
            </a:r>
            <a:r>
              <a:rPr lang="en-US" sz="2400" b="1" dirty="0"/>
              <a:t>absence</a:t>
            </a:r>
            <a:r>
              <a:rPr lang="en-US" sz="2400" b="1" spc="-35" dirty="0"/>
              <a:t> </a:t>
            </a:r>
            <a:r>
              <a:rPr lang="en-US" sz="2400" dirty="0"/>
              <a:t>to</a:t>
            </a:r>
            <a:r>
              <a:rPr lang="en-US" sz="2400" spc="-60" dirty="0"/>
              <a:t> </a:t>
            </a:r>
            <a:r>
              <a:rPr lang="en-US" sz="2400" dirty="0"/>
              <a:t>do</a:t>
            </a:r>
            <a:r>
              <a:rPr lang="en-US" sz="2400" spc="-40" dirty="0"/>
              <a:t> </a:t>
            </a:r>
            <a:r>
              <a:rPr lang="en-US" sz="2400" dirty="0"/>
              <a:t>this</a:t>
            </a:r>
            <a:r>
              <a:rPr lang="en-US" sz="2400" spc="-45" dirty="0"/>
              <a:t> </a:t>
            </a:r>
            <a:r>
              <a:rPr lang="en-US" sz="2400" dirty="0"/>
              <a:t>during</a:t>
            </a:r>
            <a:r>
              <a:rPr lang="en-US" sz="2400" spc="-30" dirty="0"/>
              <a:t> </a:t>
            </a:r>
            <a:r>
              <a:rPr lang="en-US" sz="2400" dirty="0"/>
              <a:t>the</a:t>
            </a:r>
            <a:r>
              <a:rPr lang="en-US" sz="2400" spc="-45" dirty="0"/>
              <a:t> </a:t>
            </a:r>
            <a:r>
              <a:rPr lang="en-US" sz="2400" dirty="0"/>
              <a:t>transition</a:t>
            </a:r>
            <a:r>
              <a:rPr lang="en-US" sz="2400" spc="-30" dirty="0"/>
              <a:t> </a:t>
            </a:r>
            <a:r>
              <a:rPr lang="en-US" sz="2400" spc="-10" dirty="0"/>
              <a:t>period)</a:t>
            </a:r>
            <a:endParaRPr lang="en-US" sz="2400" dirty="0"/>
          </a:p>
        </p:txBody>
      </p:sp>
      <p:pic>
        <p:nvPicPr>
          <p:cNvPr id="31" name="Graphic 6" descr="Education">
            <a:extLst>
              <a:ext uri="{FF2B5EF4-FFF2-40B4-BE49-F238E27FC236}">
                <a16:creationId xmlns:a16="http://schemas.microsoft.com/office/drawing/2014/main" id="{4E20401A-A2E5-57F2-4F79-962BF913D0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99120" y="1492624"/>
            <a:ext cx="3637280" cy="3765176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82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2FD3E5-41E0-1AC2-4B3E-C77E88175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440" y="1"/>
            <a:ext cx="5674360" cy="123951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Some</a:t>
            </a:r>
            <a:r>
              <a:rPr lang="en-US" b="1" kern="1200" spc="-5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more</a:t>
            </a:r>
            <a:r>
              <a:rPr lang="en-US" b="1" kern="1200" spc="-4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things</a:t>
            </a:r>
            <a:r>
              <a:rPr lang="en-US" b="1" kern="1200" spc="-6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en-US" b="1" kern="1200" spc="-5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spc="-1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consider…..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4" name="Freeform: Shape 9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6" name="Graphic 6" descr="Classroom">
            <a:extLst>
              <a:ext uri="{FF2B5EF4-FFF2-40B4-BE49-F238E27FC236}">
                <a16:creationId xmlns:a16="http://schemas.microsoft.com/office/drawing/2014/main" id="{9521428F-7A6B-FDDF-54C4-BAC17380F0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0FB65604-BE00-BE9D-0E23-25AC54C5E3CE}"/>
              </a:ext>
            </a:extLst>
          </p:cNvPr>
          <p:cNvSpPr txBox="1"/>
          <p:nvPr/>
        </p:nvSpPr>
        <p:spPr>
          <a:xfrm>
            <a:off x="5334001" y="1125182"/>
            <a:ext cx="6762142" cy="57192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5600" indent="-228600">
              <a:lnSpc>
                <a:spcPct val="90000"/>
              </a:lnSpc>
              <a:spcBef>
                <a:spcPts val="1355"/>
              </a:spcBef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visit,</a:t>
            </a:r>
            <a:r>
              <a:rPr lang="en-U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en-U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en-US" sz="2400" b="1" spc="-35" dirty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pupils</a:t>
            </a:r>
            <a:r>
              <a:rPr lang="en-US" sz="2400"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(who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show you around) 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the teaching staff and the 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head teacher, if possible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78105" indent="-228600">
              <a:lnSpc>
                <a:spcPct val="90000"/>
              </a:lnSpc>
              <a:spcBef>
                <a:spcPts val="445"/>
              </a:spcBef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en-U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lessons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lang="en-U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US" sz="2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dinner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times,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bullying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pupils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</a:p>
          <a:p>
            <a:pPr marL="355600" marR="78105" indent="-228600">
              <a:lnSpc>
                <a:spcPct val="90000"/>
              </a:lnSpc>
              <a:spcBef>
                <a:spcPts val="445"/>
              </a:spcBef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Ask about the 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extra  curriculum activities 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school clubs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71780" indent="-228600">
              <a:lnSpc>
                <a:spcPct val="90000"/>
              </a:lnSpc>
              <a:spcBef>
                <a:spcPts val="509"/>
              </a:spcBef>
              <a:buFont typeface="Arial" panose="020B0604020202020204" pitchFamily="34" charset="0"/>
              <a:buChar char="•"/>
              <a:tabLst>
                <a:tab pos="355600" algn="l"/>
                <a:tab pos="356235" algn="l"/>
                <a:tab pos="561213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useful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talk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neighbors,</a:t>
            </a:r>
            <a:r>
              <a:rPr lang="en-US" sz="24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en-US" sz="2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en-US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considering,</a:t>
            </a:r>
            <a:r>
              <a:rPr lang="en-US" sz="2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US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schools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, so do 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not listen to idle gossip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5600" marR="271780" indent="-228600">
              <a:lnSpc>
                <a:spcPct val="90000"/>
              </a:lnSpc>
              <a:spcBef>
                <a:spcPts val="509"/>
              </a:spcBef>
              <a:buFont typeface="Arial" panose="020B0604020202020204" pitchFamily="34" charset="0"/>
              <a:buChar char="•"/>
              <a:tabLst>
                <a:tab pos="355600" algn="l"/>
                <a:tab pos="356235" algn="l"/>
                <a:tab pos="561213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-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25" dirty="0">
                <a:latin typeface="Arial" panose="020B0604020202020204" pitchFamily="34" charset="0"/>
                <a:cs typeface="Arial" panose="020B0604020202020204" pitchFamily="34" charset="0"/>
              </a:rPr>
              <a:t>own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mind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en-US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2400" i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n-US" sz="2400" spc="-50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2400" i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73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7BDEBCDB-E5E2-E119-0C1E-E4194340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56" r="39352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71646C-1641-4479-E57C-25C75FE28608}"/>
              </a:ext>
            </a:extLst>
          </p:cNvPr>
          <p:cNvSpPr txBox="1"/>
          <p:nvPr/>
        </p:nvSpPr>
        <p:spPr>
          <a:xfrm>
            <a:off x="369651" y="1653702"/>
            <a:ext cx="3599234" cy="28777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What is important in all schools, is the teaching and learning!!</a:t>
            </a:r>
          </a:p>
          <a:p>
            <a:pPr>
              <a:spcAft>
                <a:spcPts val="600"/>
              </a:spcAf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object 2">
            <a:extLst>
              <a:ext uri="{FF2B5EF4-FFF2-40B4-BE49-F238E27FC236}">
                <a16:creationId xmlns:a16="http://schemas.microsoft.com/office/drawing/2014/main" id="{0AAB503F-BB58-C7AB-7405-40D802437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311953"/>
              </p:ext>
            </p:extLst>
          </p:nvPr>
        </p:nvGraphicFramePr>
        <p:xfrm>
          <a:off x="4196497" y="184826"/>
          <a:ext cx="7992455" cy="7171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E325AE3A-6C2C-0D60-EA1D-AF539BC5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10" y="365125"/>
            <a:ext cx="3599233" cy="880015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GB" dirty="0"/>
              <a:t>And More ….</a:t>
            </a:r>
          </a:p>
        </p:txBody>
      </p:sp>
    </p:spTree>
    <p:extLst>
      <p:ext uri="{BB962C8B-B14F-4D97-AF65-F5344CB8AC3E}">
        <p14:creationId xmlns:p14="http://schemas.microsoft.com/office/powerpoint/2010/main" val="3776153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07B82F6-4858-3A31-90BC-C0C472A979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Doing</a:t>
            </a:r>
            <a:r>
              <a:rPr lang="en-US" sz="4000" kern="1200" spc="-4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40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spc="-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application</a:t>
            </a:r>
          </a:p>
        </p:txBody>
      </p:sp>
      <p:graphicFrame>
        <p:nvGraphicFramePr>
          <p:cNvPr id="43" name="object 2">
            <a:extLst>
              <a:ext uri="{FF2B5EF4-FFF2-40B4-BE49-F238E27FC236}">
                <a16:creationId xmlns:a16="http://schemas.microsoft.com/office/drawing/2014/main" id="{0026FA89-60EC-6808-7523-805BF4E378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9128075"/>
              </p:ext>
            </p:extLst>
          </p:nvPr>
        </p:nvGraphicFramePr>
        <p:xfrm>
          <a:off x="0" y="1110343"/>
          <a:ext cx="12180030" cy="5617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3625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" name="Rectangle 206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167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45CE7-DA48-EDC2-1428-F3F1834FF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80" y="-71119"/>
            <a:ext cx="4926150" cy="11411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 more on doing the application …..</a:t>
            </a:r>
          </a:p>
        </p:txBody>
      </p:sp>
      <p:pic>
        <p:nvPicPr>
          <p:cNvPr id="37" name="Graphic 36" descr="Mail Reply">
            <a:extLst>
              <a:ext uri="{FF2B5EF4-FFF2-40B4-BE49-F238E27FC236}">
                <a16:creationId xmlns:a16="http://schemas.microsoft.com/office/drawing/2014/main" id="{66F3A525-4735-51A8-9AB1-27B7250ED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77373" y="924128"/>
            <a:ext cx="2286960" cy="4884804"/>
          </a:xfrm>
          <a:prstGeom prst="rect">
            <a:avLst/>
          </a:prstGeom>
        </p:spPr>
      </p:pic>
      <p:graphicFrame>
        <p:nvGraphicFramePr>
          <p:cNvPr id="209" name="object 3">
            <a:extLst>
              <a:ext uri="{FF2B5EF4-FFF2-40B4-BE49-F238E27FC236}">
                <a16:creationId xmlns:a16="http://schemas.microsoft.com/office/drawing/2014/main" id="{E1219327-6A38-806F-6AC7-197AA6FE7A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7781240"/>
              </p:ext>
            </p:extLst>
          </p:nvPr>
        </p:nvGraphicFramePr>
        <p:xfrm>
          <a:off x="81279" y="564204"/>
          <a:ext cx="8508243" cy="6364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3272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CC6E5-E17D-DDA2-60E9-27D2A56C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273"/>
            <a:ext cx="5257800" cy="914401"/>
          </a:xfrm>
        </p:spPr>
        <p:txBody>
          <a:bodyPr/>
          <a:lstStyle/>
          <a:p>
            <a:r>
              <a:rPr lang="en-GB"/>
              <a:t>What</a:t>
            </a:r>
            <a:r>
              <a:rPr lang="en-GB" spc="-90"/>
              <a:t> </a:t>
            </a:r>
            <a:r>
              <a:rPr lang="en-GB"/>
              <a:t>happens</a:t>
            </a:r>
            <a:r>
              <a:rPr lang="en-GB" spc="-75"/>
              <a:t> </a:t>
            </a:r>
            <a:r>
              <a:rPr lang="en-GB" spc="-10"/>
              <a:t>next…</a:t>
            </a:r>
            <a:endParaRPr lang="en-GB" dirty="0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A0655494-F9EA-1924-5E93-A0CE8289B1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3978324"/>
              </p:ext>
            </p:extLst>
          </p:nvPr>
        </p:nvGraphicFramePr>
        <p:xfrm>
          <a:off x="618540" y="951722"/>
          <a:ext cx="11324644" cy="5701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9514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43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67400" y="1"/>
            <a:ext cx="5310116" cy="975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…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</a:t>
            </a:r>
            <a:r>
              <a:rPr lang="en-US" b="1" kern="1200" spc="-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happens</a:t>
            </a:r>
            <a:r>
              <a:rPr lang="en-US" b="1" kern="1200" spc="-9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spc="-2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next</a:t>
            </a:r>
          </a:p>
        </p:txBody>
      </p:sp>
      <p:pic>
        <p:nvPicPr>
          <p:cNvPr id="7" name="Graphic 6" descr="Right Double Quote">
            <a:extLst>
              <a:ext uri="{FF2B5EF4-FFF2-40B4-BE49-F238E27FC236}">
                <a16:creationId xmlns:a16="http://schemas.microsoft.com/office/drawing/2014/main" id="{B5939C71-EAF8-2036-A4F8-59CA6BBAB6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4427" y="1573971"/>
            <a:ext cx="3720152" cy="3720152"/>
          </a:xfrm>
          <a:prstGeom prst="rect">
            <a:avLst/>
          </a:prstGeom>
        </p:spPr>
      </p:pic>
      <p:sp>
        <p:nvSpPr>
          <p:cNvPr id="26" name="object 3"/>
          <p:cNvSpPr txBox="1"/>
          <p:nvPr/>
        </p:nvSpPr>
        <p:spPr>
          <a:xfrm>
            <a:off x="5364480" y="975361"/>
            <a:ext cx="6153092" cy="58826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99085" indent="-228600">
              <a:lnSpc>
                <a:spcPct val="9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sz="2400" dirty="0"/>
              <a:t>If</a:t>
            </a:r>
            <a:r>
              <a:rPr lang="en-US" sz="2400" spc="-50" dirty="0"/>
              <a:t> </a:t>
            </a:r>
            <a:r>
              <a:rPr lang="en-US" sz="2400" dirty="0"/>
              <a:t>it</a:t>
            </a:r>
            <a:r>
              <a:rPr lang="en-US" sz="2400" spc="-35" dirty="0"/>
              <a:t> </a:t>
            </a:r>
            <a:r>
              <a:rPr lang="en-US" sz="2400" dirty="0"/>
              <a:t>is</a:t>
            </a:r>
            <a:r>
              <a:rPr lang="en-US" sz="2400" spc="-40" dirty="0"/>
              <a:t> </a:t>
            </a:r>
            <a:r>
              <a:rPr lang="en-US" sz="2400" b="1" spc="-10" dirty="0"/>
              <a:t>oversubscribed</a:t>
            </a:r>
            <a:r>
              <a:rPr lang="en-US" sz="2400" spc="-10" dirty="0"/>
              <a:t>,</a:t>
            </a:r>
            <a:r>
              <a:rPr lang="en-US" sz="2400" spc="10" dirty="0"/>
              <a:t> </a:t>
            </a:r>
            <a:r>
              <a:rPr lang="en-US" sz="2400" dirty="0"/>
              <a:t>the</a:t>
            </a:r>
            <a:r>
              <a:rPr lang="en-US" sz="2400" spc="-20" dirty="0"/>
              <a:t> </a:t>
            </a:r>
            <a:r>
              <a:rPr lang="en-US" sz="2400" b="1" spc="-20" dirty="0"/>
              <a:t>admissions </a:t>
            </a:r>
            <a:r>
              <a:rPr lang="en-US" sz="2400" b="1" dirty="0"/>
              <a:t>criteria</a:t>
            </a:r>
            <a:r>
              <a:rPr lang="en-US" sz="2400" b="1" spc="-15" dirty="0"/>
              <a:t> </a:t>
            </a:r>
            <a:r>
              <a:rPr lang="en-US" sz="2400" b="1" dirty="0"/>
              <a:t>for</a:t>
            </a:r>
            <a:r>
              <a:rPr lang="en-US" sz="2400" b="1" spc="-30" dirty="0"/>
              <a:t> </a:t>
            </a:r>
            <a:r>
              <a:rPr lang="en-US" sz="2400" b="1" dirty="0"/>
              <a:t>that</a:t>
            </a:r>
            <a:r>
              <a:rPr lang="en-US" sz="2400" b="1" spc="-35" dirty="0"/>
              <a:t> </a:t>
            </a:r>
            <a:r>
              <a:rPr lang="en-US" sz="2400" b="1" dirty="0"/>
              <a:t>school</a:t>
            </a:r>
            <a:r>
              <a:rPr lang="en-US" sz="2400" b="1" spc="-15" dirty="0"/>
              <a:t> </a:t>
            </a:r>
            <a:r>
              <a:rPr lang="en-US" sz="2400" b="1" dirty="0"/>
              <a:t>will</a:t>
            </a:r>
            <a:r>
              <a:rPr lang="en-US" sz="2400" b="1" spc="-5" dirty="0"/>
              <a:t> </a:t>
            </a:r>
            <a:r>
              <a:rPr lang="en-US" sz="2400" b="1" dirty="0"/>
              <a:t>be</a:t>
            </a:r>
            <a:r>
              <a:rPr lang="en-US" sz="2400" b="1" spc="-25" dirty="0"/>
              <a:t> </a:t>
            </a:r>
            <a:r>
              <a:rPr lang="en-US" sz="2400" b="1" spc="-10" dirty="0"/>
              <a:t>applied</a:t>
            </a:r>
            <a:endParaRPr lang="en-US" sz="2400" b="1" dirty="0"/>
          </a:p>
          <a:p>
            <a:pPr indent="-228600">
              <a:lnSpc>
                <a:spcPct val="9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99085" marR="1524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sz="2400" dirty="0"/>
              <a:t>Once</a:t>
            </a:r>
            <a:r>
              <a:rPr lang="en-US" sz="2400" spc="-40" dirty="0"/>
              <a:t> </a:t>
            </a:r>
            <a:r>
              <a:rPr lang="en-US" sz="2400" dirty="0"/>
              <a:t>the</a:t>
            </a:r>
            <a:r>
              <a:rPr lang="en-US" sz="2400" spc="-50" dirty="0"/>
              <a:t> </a:t>
            </a:r>
            <a:r>
              <a:rPr lang="en-US" sz="2400" b="1" dirty="0"/>
              <a:t>system</a:t>
            </a:r>
            <a:r>
              <a:rPr lang="en-US" sz="2400" b="1" spc="-40" dirty="0"/>
              <a:t> </a:t>
            </a:r>
            <a:r>
              <a:rPr lang="en-US" sz="2400" b="1" dirty="0"/>
              <a:t>has</a:t>
            </a:r>
            <a:r>
              <a:rPr lang="en-US" sz="2400" b="1" spc="-35" dirty="0"/>
              <a:t> </a:t>
            </a:r>
            <a:r>
              <a:rPr lang="en-US" sz="2400" b="1" dirty="0"/>
              <a:t>worked</a:t>
            </a:r>
            <a:r>
              <a:rPr lang="en-US" sz="2400" b="1" spc="-5" dirty="0"/>
              <a:t> </a:t>
            </a:r>
            <a:r>
              <a:rPr lang="en-US" sz="2400" b="1" dirty="0"/>
              <a:t>out</a:t>
            </a:r>
            <a:r>
              <a:rPr lang="en-US" sz="2400" b="1" spc="-50" dirty="0"/>
              <a:t> </a:t>
            </a:r>
            <a:r>
              <a:rPr lang="en-US" sz="2400" b="1" dirty="0"/>
              <a:t>which</a:t>
            </a:r>
            <a:r>
              <a:rPr lang="en-US" sz="2400" b="1" spc="-15" dirty="0"/>
              <a:t> </a:t>
            </a:r>
            <a:r>
              <a:rPr lang="en-US" sz="2400" b="1" dirty="0"/>
              <a:t>schools</a:t>
            </a:r>
            <a:r>
              <a:rPr lang="en-US" sz="2400" b="1" spc="-25" dirty="0"/>
              <a:t> </a:t>
            </a:r>
            <a:r>
              <a:rPr lang="en-US" sz="2400" b="1" dirty="0"/>
              <a:t>on</a:t>
            </a:r>
            <a:r>
              <a:rPr lang="en-US" sz="2400" b="1" spc="-35" dirty="0"/>
              <a:t> </a:t>
            </a:r>
            <a:r>
              <a:rPr lang="en-US" sz="2400" b="1" dirty="0"/>
              <a:t>your</a:t>
            </a:r>
            <a:r>
              <a:rPr lang="en-US" sz="2400" b="1" spc="-35" dirty="0"/>
              <a:t> </a:t>
            </a:r>
            <a:r>
              <a:rPr lang="en-US" sz="2400" b="1" dirty="0"/>
              <a:t>form</a:t>
            </a:r>
            <a:r>
              <a:rPr lang="en-US" sz="2400" b="1" spc="-35" dirty="0"/>
              <a:t> </a:t>
            </a:r>
            <a:r>
              <a:rPr lang="en-US" sz="2400" b="1" spc="-25" dirty="0"/>
              <a:t>you </a:t>
            </a:r>
            <a:r>
              <a:rPr lang="en-US" sz="2400" b="1" dirty="0"/>
              <a:t>qualify</a:t>
            </a:r>
            <a:r>
              <a:rPr lang="en-US" sz="2400" b="1" spc="-35" dirty="0"/>
              <a:t> </a:t>
            </a:r>
            <a:r>
              <a:rPr lang="en-US" sz="2400" b="1" spc="-10" dirty="0"/>
              <a:t>for,</a:t>
            </a:r>
            <a:r>
              <a:rPr lang="en-US" sz="2400" spc="-60" dirty="0"/>
              <a:t> </a:t>
            </a:r>
            <a:r>
              <a:rPr lang="en-US" sz="2400" dirty="0"/>
              <a:t>then</a:t>
            </a:r>
            <a:r>
              <a:rPr lang="en-US" sz="2400" spc="-50" dirty="0"/>
              <a:t> </a:t>
            </a:r>
            <a:r>
              <a:rPr lang="en-US" sz="2400" dirty="0"/>
              <a:t>and</a:t>
            </a:r>
            <a:r>
              <a:rPr lang="en-US" sz="2400" spc="-35" dirty="0"/>
              <a:t> </a:t>
            </a:r>
            <a:r>
              <a:rPr lang="en-US" sz="2400" dirty="0"/>
              <a:t>only</a:t>
            </a:r>
            <a:r>
              <a:rPr lang="en-US" sz="2400" spc="-45" dirty="0"/>
              <a:t> </a:t>
            </a:r>
            <a:r>
              <a:rPr lang="en-US" sz="2400" dirty="0"/>
              <a:t>then</a:t>
            </a:r>
            <a:r>
              <a:rPr lang="en-US" sz="2400" spc="-50" dirty="0"/>
              <a:t> </a:t>
            </a:r>
            <a:r>
              <a:rPr lang="en-US" sz="2400" dirty="0"/>
              <a:t>the</a:t>
            </a:r>
            <a:r>
              <a:rPr lang="en-US" sz="2400" spc="-40" dirty="0"/>
              <a:t> </a:t>
            </a:r>
            <a:r>
              <a:rPr lang="en-US" sz="2400" b="1" dirty="0"/>
              <a:t>school</a:t>
            </a:r>
            <a:r>
              <a:rPr lang="en-US" sz="2400" b="1" spc="-35" dirty="0"/>
              <a:t> </a:t>
            </a:r>
            <a:r>
              <a:rPr lang="en-US" sz="2400" b="1" dirty="0"/>
              <a:t>admissions</a:t>
            </a:r>
            <a:r>
              <a:rPr lang="en-US" sz="2400" b="1" spc="-15" dirty="0"/>
              <a:t> </a:t>
            </a:r>
            <a:r>
              <a:rPr lang="en-US" sz="2400" b="1" dirty="0"/>
              <a:t>team</a:t>
            </a:r>
            <a:r>
              <a:rPr lang="en-US" sz="2400" b="1" spc="-55" dirty="0"/>
              <a:t> </a:t>
            </a:r>
            <a:r>
              <a:rPr lang="en-US" sz="2400" b="1" dirty="0"/>
              <a:t>will</a:t>
            </a:r>
            <a:r>
              <a:rPr lang="en-US" sz="2400" b="1" spc="-30" dirty="0"/>
              <a:t> </a:t>
            </a:r>
            <a:r>
              <a:rPr lang="en-US" sz="2400" b="1" dirty="0"/>
              <a:t>look</a:t>
            </a:r>
            <a:r>
              <a:rPr lang="en-US" sz="2400" b="1" spc="-45" dirty="0"/>
              <a:t> </a:t>
            </a:r>
            <a:r>
              <a:rPr lang="en-US" sz="2400" b="1" spc="-25" dirty="0"/>
              <a:t>at </a:t>
            </a:r>
            <a:r>
              <a:rPr lang="en-US" sz="2400" b="1" dirty="0"/>
              <a:t>your</a:t>
            </a:r>
            <a:r>
              <a:rPr lang="en-US" sz="2400" b="1" spc="-35" dirty="0"/>
              <a:t> </a:t>
            </a:r>
            <a:r>
              <a:rPr lang="en-US" sz="2400" b="1" dirty="0"/>
              <a:t>order</a:t>
            </a:r>
            <a:r>
              <a:rPr lang="en-US" sz="2400" b="1" spc="-10" dirty="0"/>
              <a:t> </a:t>
            </a:r>
            <a:r>
              <a:rPr lang="en-US" sz="2400" b="1" dirty="0"/>
              <a:t>of</a:t>
            </a:r>
            <a:r>
              <a:rPr lang="en-US" sz="2400" b="1" spc="-45" dirty="0"/>
              <a:t> </a:t>
            </a:r>
            <a:r>
              <a:rPr lang="en-US" sz="2400" b="1" spc="-10" dirty="0"/>
              <a:t>preference</a:t>
            </a:r>
            <a:endParaRPr lang="en-US" sz="2400" b="1" dirty="0"/>
          </a:p>
          <a:p>
            <a:pPr indent="-228600">
              <a:lnSpc>
                <a:spcPct val="9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99085" marR="40259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sz="2400" spc="-45" dirty="0"/>
              <a:t>You</a:t>
            </a:r>
            <a:r>
              <a:rPr lang="en-US" sz="2400" spc="-50" dirty="0"/>
              <a:t> </a:t>
            </a:r>
            <a:r>
              <a:rPr lang="en-US" sz="2400" dirty="0"/>
              <a:t>will</a:t>
            </a:r>
            <a:r>
              <a:rPr lang="en-US" sz="2400" spc="-35" dirty="0"/>
              <a:t> </a:t>
            </a:r>
            <a:r>
              <a:rPr lang="en-US" sz="2400" dirty="0"/>
              <a:t>then</a:t>
            </a:r>
            <a:r>
              <a:rPr lang="en-US" sz="2400" spc="-50" dirty="0"/>
              <a:t> </a:t>
            </a:r>
            <a:r>
              <a:rPr lang="en-US" sz="2400" dirty="0"/>
              <a:t>be</a:t>
            </a:r>
            <a:r>
              <a:rPr lang="en-US" sz="2400" spc="-50" dirty="0"/>
              <a:t> </a:t>
            </a:r>
            <a:r>
              <a:rPr lang="en-US" sz="2400" b="1" dirty="0"/>
              <a:t>offered</a:t>
            </a:r>
            <a:r>
              <a:rPr lang="en-US" sz="2400" b="1" spc="-35" dirty="0"/>
              <a:t> </a:t>
            </a:r>
            <a:r>
              <a:rPr lang="en-US" sz="2400" b="1" dirty="0"/>
              <a:t>your</a:t>
            </a:r>
            <a:r>
              <a:rPr lang="en-US" sz="2400" b="1" spc="-45" dirty="0"/>
              <a:t> </a:t>
            </a:r>
            <a:r>
              <a:rPr lang="en-US" sz="2400" b="1" dirty="0"/>
              <a:t>highest</a:t>
            </a:r>
            <a:r>
              <a:rPr lang="en-US" sz="2400" b="1" spc="-40" dirty="0"/>
              <a:t> </a:t>
            </a:r>
            <a:r>
              <a:rPr lang="en-US" sz="2400" b="1" dirty="0"/>
              <a:t>preference</a:t>
            </a:r>
            <a:r>
              <a:rPr lang="en-US" sz="2400" b="1" spc="-30" dirty="0"/>
              <a:t> </a:t>
            </a:r>
            <a:r>
              <a:rPr lang="en-US" sz="2400" b="1" dirty="0"/>
              <a:t>choice</a:t>
            </a:r>
            <a:r>
              <a:rPr lang="en-US" sz="2400" spc="-35" dirty="0"/>
              <a:t> </a:t>
            </a:r>
            <a:r>
              <a:rPr lang="en-US" sz="2400" dirty="0"/>
              <a:t>that</a:t>
            </a:r>
            <a:r>
              <a:rPr lang="en-US" sz="2400" spc="-45" dirty="0"/>
              <a:t> </a:t>
            </a:r>
            <a:r>
              <a:rPr lang="en-US" sz="2400" dirty="0"/>
              <a:t>has</a:t>
            </a:r>
            <a:r>
              <a:rPr lang="en-US" sz="2400" spc="-50" dirty="0"/>
              <a:t> a </a:t>
            </a:r>
            <a:r>
              <a:rPr lang="en-US" sz="2400" spc="-10" dirty="0"/>
              <a:t>vacancy</a:t>
            </a:r>
            <a:endParaRPr lang="en-US" sz="2400" dirty="0"/>
          </a:p>
          <a:p>
            <a:pPr indent="-228600">
              <a:lnSpc>
                <a:spcPct val="9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99085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sz="2400" spc="-45" dirty="0"/>
              <a:t>You</a:t>
            </a:r>
            <a:r>
              <a:rPr lang="en-US" sz="2400" spc="-35" dirty="0"/>
              <a:t> </a:t>
            </a:r>
            <a:r>
              <a:rPr lang="en-US" sz="2400" dirty="0"/>
              <a:t>can</a:t>
            </a:r>
            <a:r>
              <a:rPr lang="en-US" sz="2400" spc="-40" dirty="0"/>
              <a:t> </a:t>
            </a:r>
            <a:r>
              <a:rPr lang="en-US" sz="2400" b="1" dirty="0"/>
              <a:t>accept</a:t>
            </a:r>
            <a:r>
              <a:rPr lang="en-US" sz="2400" b="1" spc="-25" dirty="0"/>
              <a:t> </a:t>
            </a:r>
            <a:r>
              <a:rPr lang="en-US" sz="2400" b="1" dirty="0"/>
              <a:t>a</a:t>
            </a:r>
            <a:r>
              <a:rPr lang="en-US" sz="2400" b="1" spc="-45" dirty="0"/>
              <a:t> </a:t>
            </a:r>
            <a:r>
              <a:rPr lang="en-US" sz="2400" b="1" dirty="0"/>
              <a:t>place</a:t>
            </a:r>
            <a:r>
              <a:rPr lang="en-US" sz="2400" b="1" spc="-25" dirty="0"/>
              <a:t> </a:t>
            </a:r>
            <a:r>
              <a:rPr lang="en-US" sz="2400" b="1" dirty="0"/>
              <a:t>and</a:t>
            </a:r>
            <a:r>
              <a:rPr lang="en-US" sz="2400" b="1" spc="-25" dirty="0"/>
              <a:t> </a:t>
            </a:r>
            <a:r>
              <a:rPr lang="en-US" sz="2400" b="1" dirty="0"/>
              <a:t>still</a:t>
            </a:r>
            <a:r>
              <a:rPr lang="en-US" sz="2400" b="1" spc="-35" dirty="0"/>
              <a:t> </a:t>
            </a:r>
            <a:r>
              <a:rPr lang="en-US" sz="2400" b="1" dirty="0"/>
              <a:t>be</a:t>
            </a:r>
            <a:r>
              <a:rPr lang="en-US" sz="2400" b="1" spc="-50" dirty="0"/>
              <a:t> </a:t>
            </a:r>
            <a:r>
              <a:rPr lang="en-US" sz="2400" b="1" dirty="0"/>
              <a:t>on</a:t>
            </a:r>
            <a:r>
              <a:rPr lang="en-US" sz="2400" b="1" spc="-30" dirty="0"/>
              <a:t> </a:t>
            </a:r>
            <a:r>
              <a:rPr lang="en-US" sz="2400" b="1" dirty="0"/>
              <a:t>the</a:t>
            </a:r>
            <a:r>
              <a:rPr lang="en-US" sz="2400" b="1" spc="-35" dirty="0"/>
              <a:t> </a:t>
            </a:r>
            <a:r>
              <a:rPr lang="en-US" sz="2400" b="1" dirty="0"/>
              <a:t>waiting</a:t>
            </a:r>
            <a:r>
              <a:rPr lang="en-US" sz="2400" b="1" spc="-15" dirty="0"/>
              <a:t> </a:t>
            </a:r>
            <a:r>
              <a:rPr lang="en-US" sz="2400" b="1" dirty="0"/>
              <a:t>list</a:t>
            </a:r>
            <a:r>
              <a:rPr lang="en-US" sz="2400" b="1" spc="-40" dirty="0"/>
              <a:t> </a:t>
            </a:r>
            <a:r>
              <a:rPr lang="en-US" sz="2400" dirty="0"/>
              <a:t>for</a:t>
            </a:r>
            <a:r>
              <a:rPr lang="en-US" sz="2400" spc="-45" dirty="0"/>
              <a:t> </a:t>
            </a:r>
            <a:r>
              <a:rPr lang="en-US" sz="2400" dirty="0"/>
              <a:t>a</a:t>
            </a:r>
            <a:r>
              <a:rPr lang="en-US" sz="2400" spc="-45" dirty="0"/>
              <a:t> </a:t>
            </a:r>
            <a:r>
              <a:rPr lang="en-US" sz="2400" spc="-10" dirty="0"/>
              <a:t>higher </a:t>
            </a:r>
            <a:r>
              <a:rPr lang="en-US" sz="2400" dirty="0"/>
              <a:t>preference</a:t>
            </a:r>
            <a:r>
              <a:rPr lang="en-US" sz="2400" spc="-90" dirty="0"/>
              <a:t> </a:t>
            </a:r>
            <a:r>
              <a:rPr lang="en-US" sz="2400" spc="-10" dirty="0"/>
              <a:t>school</a:t>
            </a:r>
            <a:endParaRPr lang="en-US" sz="2400" dirty="0"/>
          </a:p>
          <a:p>
            <a:pPr indent="-228600">
              <a:lnSpc>
                <a:spcPct val="9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99085" marR="5080" indent="-2286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sz="2400" dirty="0"/>
              <a:t>If</a:t>
            </a:r>
            <a:r>
              <a:rPr lang="en-US" sz="2400" spc="-55" dirty="0"/>
              <a:t> </a:t>
            </a:r>
            <a:r>
              <a:rPr lang="en-US" sz="2400" dirty="0"/>
              <a:t>you</a:t>
            </a:r>
            <a:r>
              <a:rPr lang="en-US" sz="2400" spc="-30" dirty="0"/>
              <a:t> </a:t>
            </a:r>
            <a:r>
              <a:rPr lang="en-US" sz="2400" b="1" dirty="0"/>
              <a:t>do</a:t>
            </a:r>
            <a:r>
              <a:rPr lang="en-US" sz="2400" b="1" spc="-30" dirty="0"/>
              <a:t> </a:t>
            </a:r>
            <a:r>
              <a:rPr lang="en-US" sz="2400" b="1" dirty="0"/>
              <a:t>not</a:t>
            </a:r>
            <a:r>
              <a:rPr lang="en-US" sz="2400" b="1" spc="-30" dirty="0"/>
              <a:t> </a:t>
            </a:r>
            <a:r>
              <a:rPr lang="en-US" sz="2400" b="1" dirty="0"/>
              <a:t>accept</a:t>
            </a:r>
            <a:r>
              <a:rPr lang="en-US" sz="2400" b="1" spc="-30" dirty="0"/>
              <a:t> </a:t>
            </a:r>
            <a:r>
              <a:rPr lang="en-US" sz="2400" b="1" dirty="0"/>
              <a:t>any</a:t>
            </a:r>
            <a:r>
              <a:rPr lang="en-US" sz="2400" b="1" spc="-35" dirty="0"/>
              <a:t> </a:t>
            </a:r>
            <a:r>
              <a:rPr lang="en-US" sz="2400" b="1" dirty="0"/>
              <a:t>of</a:t>
            </a:r>
            <a:r>
              <a:rPr lang="en-US" sz="2400" b="1" spc="-40" dirty="0"/>
              <a:t> </a:t>
            </a:r>
            <a:r>
              <a:rPr lang="en-US" sz="2400" b="1" dirty="0"/>
              <a:t>the</a:t>
            </a:r>
            <a:r>
              <a:rPr lang="en-US" sz="2400" b="1" spc="-30" dirty="0"/>
              <a:t> </a:t>
            </a:r>
            <a:r>
              <a:rPr lang="en-US" sz="2400" b="1" dirty="0"/>
              <a:t>offers</a:t>
            </a:r>
            <a:r>
              <a:rPr lang="en-US" sz="2400" b="1" spc="-30" dirty="0"/>
              <a:t> </a:t>
            </a:r>
            <a:r>
              <a:rPr lang="en-US" sz="2400" b="1" dirty="0"/>
              <a:t>made</a:t>
            </a:r>
            <a:r>
              <a:rPr lang="en-US" sz="2400" dirty="0"/>
              <a:t>,</a:t>
            </a:r>
            <a:r>
              <a:rPr lang="en-US" sz="2400" spc="-35" dirty="0"/>
              <a:t> </a:t>
            </a:r>
            <a:r>
              <a:rPr lang="en-US" sz="2400" dirty="0"/>
              <a:t>you</a:t>
            </a:r>
            <a:r>
              <a:rPr lang="en-US" sz="2400" spc="-30" dirty="0"/>
              <a:t> </a:t>
            </a:r>
            <a:r>
              <a:rPr lang="en-US" sz="2400" dirty="0"/>
              <a:t>will</a:t>
            </a:r>
            <a:r>
              <a:rPr lang="en-US" sz="2400" spc="-10" dirty="0"/>
              <a:t> </a:t>
            </a:r>
            <a:r>
              <a:rPr lang="en-US" sz="2400" b="1" dirty="0"/>
              <a:t>need</a:t>
            </a:r>
            <a:r>
              <a:rPr lang="en-US" sz="2400" b="1" spc="-25" dirty="0"/>
              <a:t> </a:t>
            </a:r>
            <a:r>
              <a:rPr lang="en-US" sz="2400" b="1" dirty="0"/>
              <a:t>to</a:t>
            </a:r>
            <a:r>
              <a:rPr lang="en-US" sz="2400" b="1" spc="-45" dirty="0"/>
              <a:t> </a:t>
            </a:r>
            <a:r>
              <a:rPr lang="en-US" sz="2400" b="1" dirty="0"/>
              <a:t>let</a:t>
            </a:r>
            <a:r>
              <a:rPr lang="en-US" sz="2400" b="1" spc="-25" dirty="0"/>
              <a:t> the </a:t>
            </a:r>
            <a:r>
              <a:rPr lang="en-US" sz="2400" b="1" spc="-10" dirty="0"/>
              <a:t>School</a:t>
            </a:r>
            <a:r>
              <a:rPr lang="en-US" sz="2400" b="1" spc="-125" dirty="0"/>
              <a:t> </a:t>
            </a:r>
            <a:r>
              <a:rPr lang="en-US" sz="2400" b="1" dirty="0"/>
              <a:t>Admissions</a:t>
            </a:r>
            <a:r>
              <a:rPr lang="en-US" sz="2400" b="1" spc="-25" dirty="0"/>
              <a:t> </a:t>
            </a:r>
            <a:r>
              <a:rPr lang="en-US" sz="2400" b="1" dirty="0"/>
              <a:t>team</a:t>
            </a:r>
            <a:r>
              <a:rPr lang="en-US" sz="2400" b="1" spc="-45" dirty="0"/>
              <a:t> </a:t>
            </a:r>
            <a:r>
              <a:rPr lang="en-US" sz="2400" b="1" dirty="0"/>
              <a:t>know</a:t>
            </a:r>
            <a:r>
              <a:rPr lang="en-US" sz="2400" b="1" spc="-45" dirty="0"/>
              <a:t> </a:t>
            </a:r>
            <a:r>
              <a:rPr lang="en-US" sz="2400" b="1" dirty="0"/>
              <a:t>what</a:t>
            </a:r>
            <a:r>
              <a:rPr lang="en-US" sz="2400" b="1" spc="-35" dirty="0"/>
              <a:t> </a:t>
            </a:r>
            <a:r>
              <a:rPr lang="en-US" sz="2400" b="1" dirty="0"/>
              <a:t>plans</a:t>
            </a:r>
            <a:r>
              <a:rPr lang="en-US" sz="2400" b="1" spc="-35" dirty="0"/>
              <a:t> </a:t>
            </a:r>
            <a:r>
              <a:rPr lang="en-US" sz="2400" b="1" dirty="0"/>
              <a:t>you</a:t>
            </a:r>
            <a:r>
              <a:rPr lang="en-US" sz="2400" b="1" spc="-45" dirty="0"/>
              <a:t> </a:t>
            </a:r>
            <a:r>
              <a:rPr lang="en-US" sz="2400" b="1" dirty="0"/>
              <a:t>are</a:t>
            </a:r>
            <a:r>
              <a:rPr lang="en-US" sz="2400" b="1" spc="-45" dirty="0"/>
              <a:t> </a:t>
            </a:r>
            <a:r>
              <a:rPr lang="en-US" sz="2400" b="1" dirty="0"/>
              <a:t>making</a:t>
            </a:r>
            <a:r>
              <a:rPr lang="en-US" sz="2400" b="1" spc="-35" dirty="0"/>
              <a:t> </a:t>
            </a:r>
            <a:r>
              <a:rPr lang="en-US" sz="2400" b="1" dirty="0"/>
              <a:t>to</a:t>
            </a:r>
            <a:r>
              <a:rPr lang="en-US" sz="2400" b="1" spc="-50" dirty="0"/>
              <a:t> </a:t>
            </a:r>
            <a:r>
              <a:rPr lang="en-US" sz="2400" b="1" spc="-10" dirty="0"/>
              <a:t>educate </a:t>
            </a:r>
            <a:r>
              <a:rPr lang="en-US" sz="2400" b="1" dirty="0"/>
              <a:t>your</a:t>
            </a:r>
            <a:r>
              <a:rPr lang="en-US" sz="2400" b="1" spc="-25" dirty="0"/>
              <a:t> </a:t>
            </a:r>
            <a:r>
              <a:rPr lang="en-US" sz="2400" b="1" spc="-10" dirty="0"/>
              <a:t>child</a:t>
            </a:r>
            <a:endParaRPr lang="en-US" sz="24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>
              <a:tabLst>
                <a:tab pos="2425700" algn="l"/>
              </a:tabLst>
            </a:pPr>
            <a:r>
              <a:rPr lang="en-US" sz="5400" b="1" kern="1200">
                <a:latin typeface="+mj-lt"/>
                <a:ea typeface="+mj-ea"/>
                <a:cs typeface="+mj-cs"/>
              </a:rPr>
              <a:t>Summary</a:t>
            </a:r>
            <a:r>
              <a:rPr lang="en-US" sz="5400" b="1" kern="1200" spc="-85">
                <a:latin typeface="+mj-lt"/>
                <a:ea typeface="+mj-ea"/>
                <a:cs typeface="+mj-cs"/>
              </a:rPr>
              <a:t> </a:t>
            </a:r>
            <a:r>
              <a:rPr lang="en-US" sz="5400" b="1" kern="1200" spc="-25">
                <a:latin typeface="+mj-lt"/>
                <a:ea typeface="+mj-ea"/>
                <a:cs typeface="+mj-cs"/>
              </a:rPr>
              <a:t>and </a:t>
            </a:r>
            <a:r>
              <a:rPr lang="en-US" sz="5400" b="1" kern="1200">
                <a:latin typeface="+mj-lt"/>
                <a:ea typeface="+mj-ea"/>
                <a:cs typeface="+mj-cs"/>
              </a:rPr>
              <a:t>key</a:t>
            </a:r>
            <a:r>
              <a:rPr lang="en-US" sz="5400" b="1" kern="1200" spc="-35">
                <a:latin typeface="+mj-lt"/>
                <a:ea typeface="+mj-ea"/>
                <a:cs typeface="+mj-cs"/>
              </a:rPr>
              <a:t> </a:t>
            </a:r>
            <a:r>
              <a:rPr lang="en-US" sz="5400" b="1" kern="1200" spc="-10">
                <a:latin typeface="+mj-lt"/>
                <a:ea typeface="+mj-ea"/>
                <a:cs typeface="+mj-cs"/>
              </a:rPr>
              <a:t>dates</a:t>
            </a:r>
          </a:p>
        </p:txBody>
      </p:sp>
      <p:sp>
        <p:nvSpPr>
          <p:cNvPr id="76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object 2">
            <a:extLst>
              <a:ext uri="{FF2B5EF4-FFF2-40B4-BE49-F238E27FC236}">
                <a16:creationId xmlns:a16="http://schemas.microsoft.com/office/drawing/2014/main" id="{9B94306F-3DEB-86F5-7EE6-616FD78EB3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1354336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35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A1C60A-22F9-E27B-DE9C-702C12B8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u="sng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Dates for further offers in the Transition </a:t>
            </a:r>
            <a:r>
              <a:rPr lang="en-US" sz="4800" b="1" u="sng">
                <a:solidFill>
                  <a:schemeClr val="bg1"/>
                </a:solidFill>
              </a:rPr>
              <a:t>process</a:t>
            </a:r>
            <a:r>
              <a:rPr lang="en-US" sz="4800" b="1" u="sng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:</a:t>
            </a:r>
            <a:br>
              <a:rPr lang="en-US" sz="48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4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EF44582-B2A3-31D9-A258-FB5344B255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082535"/>
              </p:ext>
            </p:extLst>
          </p:nvPr>
        </p:nvGraphicFramePr>
        <p:xfrm>
          <a:off x="4985885" y="431125"/>
          <a:ext cx="6419729" cy="6005377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497913">
                  <a:extLst>
                    <a:ext uri="{9D8B030D-6E8A-4147-A177-3AD203B41FA5}">
                      <a16:colId xmlns:a16="http://schemas.microsoft.com/office/drawing/2014/main" val="3901286582"/>
                    </a:ext>
                  </a:extLst>
                </a:gridCol>
                <a:gridCol w="2340415">
                  <a:extLst>
                    <a:ext uri="{9D8B030D-6E8A-4147-A177-3AD203B41FA5}">
                      <a16:colId xmlns:a16="http://schemas.microsoft.com/office/drawing/2014/main" val="4195603701"/>
                    </a:ext>
                  </a:extLst>
                </a:gridCol>
                <a:gridCol w="2581401">
                  <a:extLst>
                    <a:ext uri="{9D8B030D-6E8A-4147-A177-3AD203B41FA5}">
                      <a16:colId xmlns:a16="http://schemas.microsoft.com/office/drawing/2014/main" val="1957417054"/>
                    </a:ext>
                  </a:extLst>
                </a:gridCol>
              </a:tblGrid>
              <a:tr h="838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700" b="1" cap="none" spc="0">
                          <a:solidFill>
                            <a:schemeClr val="bg1"/>
                          </a:solidFill>
                          <a:effectLst/>
                        </a:rPr>
                        <a:t>Round</a:t>
                      </a:r>
                      <a:endParaRPr lang="en-GB" sz="2700" b="1" cap="none" spc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79127" marB="17912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700" b="1" cap="none" spc="0">
                          <a:solidFill>
                            <a:schemeClr val="bg1"/>
                          </a:solidFill>
                          <a:effectLst/>
                        </a:rPr>
                        <a:t>Offer date</a:t>
                      </a:r>
                      <a:endParaRPr lang="en-GB" sz="2700" b="1" cap="none" spc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79127" marB="17912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700" b="1" cap="none" spc="0" dirty="0">
                          <a:solidFill>
                            <a:schemeClr val="bg1"/>
                          </a:solidFill>
                          <a:effectLst/>
                        </a:rPr>
                        <a:t>Closing  date</a:t>
                      </a:r>
                      <a:endParaRPr lang="en-GB" sz="2700" b="1" cap="none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79127" marB="17912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392060"/>
                  </a:ext>
                </a:extLst>
              </a:tr>
              <a:tr h="1033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b="1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2400" b="1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Monday 1st March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Friday 12th March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142011"/>
                  </a:ext>
                </a:extLst>
              </a:tr>
              <a:tr h="1033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b="1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sz="2400" b="1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Friday 19th March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Thursday 25th March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069329"/>
                  </a:ext>
                </a:extLst>
              </a:tr>
              <a:tr h="1033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b="1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2400" b="1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Friday 16th April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Thursday  22nd April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20153"/>
                  </a:ext>
                </a:extLst>
              </a:tr>
              <a:tr h="1033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b="1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2400" b="1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Friday 30</a:t>
                      </a:r>
                      <a:r>
                        <a:rPr lang="en-GB" sz="240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 April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Thursday 6</a:t>
                      </a:r>
                      <a:r>
                        <a:rPr lang="en-GB" sz="240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 May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317546"/>
                  </a:ext>
                </a:extLst>
              </a:tr>
              <a:tr h="1033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b="1" cap="none" spc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GB" sz="2400" b="1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Friday 14th May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cap="none" spc="0" dirty="0">
                          <a:solidFill>
                            <a:schemeClr val="tx1"/>
                          </a:solidFill>
                          <a:effectLst/>
                        </a:rPr>
                        <a:t>Thursday 20th May 2027</a:t>
                      </a:r>
                      <a:endParaRPr lang="en-GB" sz="24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389" marR="89564" marT="14927" marB="17912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536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422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0" tIns="12065" rIns="0" bIns="0" rtlCol="0" anchor="ctr">
            <a:normAutofit/>
          </a:bodyPr>
          <a:lstStyle/>
          <a:p>
            <a:pPr marL="95885">
              <a:spcBef>
                <a:spcPts val="95"/>
              </a:spcBef>
              <a:tabLst>
                <a:tab pos="2508885" algn="l"/>
              </a:tabLst>
            </a:pPr>
            <a:r>
              <a:rPr lang="en-GB" sz="4000" b="1">
                <a:solidFill>
                  <a:srgbClr val="FFFFFF"/>
                </a:solidFill>
              </a:rPr>
              <a:t>Summary</a:t>
            </a:r>
            <a:r>
              <a:rPr lang="en-GB" sz="4000" b="1" spc="-85">
                <a:solidFill>
                  <a:srgbClr val="FFFFFF"/>
                </a:solidFill>
              </a:rPr>
              <a:t> </a:t>
            </a:r>
            <a:r>
              <a:rPr lang="en-GB" sz="4000" b="1" spc="-25">
                <a:solidFill>
                  <a:srgbClr val="FFFFFF"/>
                </a:solidFill>
              </a:rPr>
              <a:t>and </a:t>
            </a:r>
            <a:r>
              <a:rPr lang="en-GB" sz="4000" b="1">
                <a:solidFill>
                  <a:srgbClr val="FFFFFF"/>
                </a:solidFill>
              </a:rPr>
              <a:t>key</a:t>
            </a:r>
            <a:r>
              <a:rPr lang="en-GB" sz="4000" b="1" spc="-50">
                <a:solidFill>
                  <a:srgbClr val="FFFFFF"/>
                </a:solidFill>
              </a:rPr>
              <a:t> </a:t>
            </a:r>
            <a:r>
              <a:rPr lang="en-GB" sz="4000" b="1">
                <a:solidFill>
                  <a:srgbClr val="FFFFFF"/>
                </a:solidFill>
              </a:rPr>
              <a:t>dates</a:t>
            </a:r>
            <a:r>
              <a:rPr lang="en-GB" sz="4000" b="1" spc="-55">
                <a:solidFill>
                  <a:srgbClr val="FFFFFF"/>
                </a:solidFill>
              </a:rPr>
              <a:t> </a:t>
            </a:r>
            <a:r>
              <a:rPr lang="en-GB" sz="4000" b="1" spc="-10">
                <a:solidFill>
                  <a:srgbClr val="FFFFFF"/>
                </a:solidFill>
              </a:rPr>
              <a:t>(cont..</a:t>
            </a:r>
            <a:r>
              <a:rPr lang="en-GB" sz="4000" spc="-10">
                <a:solidFill>
                  <a:srgbClr val="FFFFFF"/>
                </a:solidFill>
              </a:rPr>
              <a:t>)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D6A04C1-8228-4A8D-A246-3F7E2C2A63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2596818"/>
              </p:ext>
            </p:extLst>
          </p:nvPr>
        </p:nvGraphicFramePr>
        <p:xfrm>
          <a:off x="644058" y="1575459"/>
          <a:ext cx="10513568" cy="4835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11CB5-6ACD-F57C-0C50-5E65F87FA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Additional Information and websites.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8523E-D46D-BAE0-2234-4EECCFD4CC36}"/>
              </a:ext>
            </a:extLst>
          </p:cNvPr>
          <p:cNvSpPr txBox="1"/>
          <p:nvPr/>
        </p:nvSpPr>
        <p:spPr>
          <a:xfrm>
            <a:off x="2128838" y="1690689"/>
            <a:ext cx="70174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Clare_Market_Paper_25_Secondary_school_admissions_selection_and_banding_Final_10_April_2025.pdf</a:t>
            </a:r>
            <a:endParaRPr lang="en-GB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182D0D-C95A-49B1-A2AC-CDC4DF46849C}"/>
              </a:ext>
            </a:extLst>
          </p:cNvPr>
          <p:cNvSpPr txBox="1"/>
          <p:nvPr/>
        </p:nvSpPr>
        <p:spPr>
          <a:xfrm>
            <a:off x="1586204" y="4582537"/>
            <a:ext cx="90337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| </a:t>
            </a:r>
            <a:r>
              <a:rPr lang="en-GB" sz="4400" b="1" dirty="0" err="1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eAdmissions</a:t>
            </a:r>
            <a:endParaRPr lang="en-GB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3054</Words>
  <Application>Microsoft Office PowerPoint</Application>
  <PresentationFormat>Widescreen</PresentationFormat>
  <Paragraphs>235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Arial</vt:lpstr>
      <vt:lpstr>Berlin Sans FB</vt:lpstr>
      <vt:lpstr>Calibri</vt:lpstr>
      <vt:lpstr>Calibri Light</vt:lpstr>
      <vt:lpstr>Lato</vt:lpstr>
      <vt:lpstr>Office Theme</vt:lpstr>
      <vt:lpstr> Secondary School transfer process  (for admission in 2027/28)   By Sam Lord </vt:lpstr>
      <vt:lpstr>Year 6 Destination Measures September 2026</vt:lpstr>
      <vt:lpstr>Content</vt:lpstr>
      <vt:lpstr>Introduction</vt:lpstr>
      <vt:lpstr>Some parents / carers  believe…….</vt:lpstr>
      <vt:lpstr>How Places were allocated in LBHF Secondary schools 2025/6, info on schools/ dates to visit        </vt:lpstr>
      <vt:lpstr>How Places were allocated in RBKC Secondary schools 2025/6, info on schools/ dates to visit</vt:lpstr>
      <vt:lpstr>Overview of process – the facts ….</vt:lpstr>
      <vt:lpstr>Banding/aptitude tests and SIFs…..</vt:lpstr>
      <vt:lpstr>Preparing for Aptitudes Tests!</vt:lpstr>
      <vt:lpstr>PowerPoint Presentation</vt:lpstr>
      <vt:lpstr>PowerPoint Presentation</vt:lpstr>
      <vt:lpstr>Banding Tests  (Verbal and Non-Verbal reasoning are more a demonstration of a student’s cognitive skills than of his/her acquired knowledge)</vt:lpstr>
      <vt:lpstr>              Gathering information for the SIF Application.</vt:lpstr>
      <vt:lpstr>Gathering information for the SIF Application.</vt:lpstr>
      <vt:lpstr>Over-subscription criteria</vt:lpstr>
      <vt:lpstr>Some things to consider…..</vt:lpstr>
      <vt:lpstr>Some more things to consider…..</vt:lpstr>
      <vt:lpstr>And More ….</vt:lpstr>
      <vt:lpstr>Doing the application</vt:lpstr>
      <vt:lpstr>And more on doing the application …..</vt:lpstr>
      <vt:lpstr>What happens next…</vt:lpstr>
      <vt:lpstr>…What happens next</vt:lpstr>
      <vt:lpstr>Summary and key dates</vt:lpstr>
      <vt:lpstr>Dates for further offers in the Transition process: </vt:lpstr>
      <vt:lpstr>Summary and key dates (cont..)</vt:lpstr>
      <vt:lpstr>Additional Information and websites.</vt:lpstr>
    </vt:vector>
  </TitlesOfParts>
  <Company>LBHF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Hammersmith and Fulham Secondary School transfer process  (for admission in 2024/25)</dc:title>
  <dc:creator>Lord Samantha: H&amp;F</dc:creator>
  <cp:lastModifiedBy>Sam Lord</cp:lastModifiedBy>
  <cp:revision>17</cp:revision>
  <dcterms:created xsi:type="dcterms:W3CDTF">2023-05-31T11:01:57Z</dcterms:created>
  <dcterms:modified xsi:type="dcterms:W3CDTF">2026-09-10T12:17:09Z</dcterms:modified>
</cp:coreProperties>
</file>