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7.png"/><Relationship Id="rId7" Type="http://schemas.openxmlformats.org/officeDocument/2006/relationships/image" Target="../media/image13.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2.svg"/><Relationship Id="rId4" Type="http://schemas.openxmlformats.org/officeDocument/2006/relationships/image" Target="../media/image18.svg"/><Relationship Id="rId9" Type="http://schemas.openxmlformats.org/officeDocument/2006/relationships/image" Target="../media/image21.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7.png"/><Relationship Id="rId7" Type="http://schemas.openxmlformats.org/officeDocument/2006/relationships/image" Target="../media/image13.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2.svg"/><Relationship Id="rId4" Type="http://schemas.openxmlformats.org/officeDocument/2006/relationships/image" Target="../media/image18.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1A8B65-1BE3-474E-833B-A6F46081EBB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31EBC07-86F7-4DDF-A770-67B8EFB6618F}">
      <dgm:prSet/>
      <dgm:spPr/>
      <dgm:t>
        <a:bodyPr/>
        <a:lstStyle/>
        <a:p>
          <a:r>
            <a:rPr lang="en-GB" dirty="0"/>
            <a:t>You will have a 10-week window from 1</a:t>
          </a:r>
          <a:r>
            <a:rPr lang="en-GB" baseline="30000" dirty="0"/>
            <a:t>st</a:t>
          </a:r>
          <a:r>
            <a:rPr lang="en-GB" dirty="0"/>
            <a:t> September to 31</a:t>
          </a:r>
          <a:r>
            <a:rPr lang="en-GB" baseline="30000" dirty="0"/>
            <a:t>st</a:t>
          </a:r>
          <a:r>
            <a:rPr lang="en-GB" dirty="0"/>
            <a:t> Ocotber 2023, to research, visit and decide what schools are right for your child.</a:t>
          </a:r>
          <a:endParaRPr lang="en-US" dirty="0"/>
        </a:p>
      </dgm:t>
    </dgm:pt>
    <dgm:pt modelId="{188411A1-CC63-498B-AE1C-9D531C97138C}" type="parTrans" cxnId="{1B220763-E787-4D74-9698-22B218607687}">
      <dgm:prSet/>
      <dgm:spPr/>
      <dgm:t>
        <a:bodyPr/>
        <a:lstStyle/>
        <a:p>
          <a:endParaRPr lang="en-US"/>
        </a:p>
      </dgm:t>
    </dgm:pt>
    <dgm:pt modelId="{5CC12D22-6B51-4EED-AB13-E9DCE1D714C8}" type="sibTrans" cxnId="{1B220763-E787-4D74-9698-22B218607687}">
      <dgm:prSet/>
      <dgm:spPr/>
      <dgm:t>
        <a:bodyPr/>
        <a:lstStyle/>
        <a:p>
          <a:endParaRPr lang="en-US"/>
        </a:p>
      </dgm:t>
    </dgm:pt>
    <dgm:pt modelId="{DD0E54F8-661C-4AB0-B65E-7D64AF84FF06}">
      <dgm:prSet/>
      <dgm:spPr/>
      <dgm:t>
        <a:bodyPr/>
        <a:lstStyle/>
        <a:p>
          <a:r>
            <a:rPr lang="en-GB" dirty="0"/>
            <a:t>You will be asked to select 6 secondary schools in order of preference, 1 being the most preferred and 6 being the least preferred.</a:t>
          </a:r>
          <a:endParaRPr lang="en-US" dirty="0"/>
        </a:p>
      </dgm:t>
    </dgm:pt>
    <dgm:pt modelId="{60A45CFD-5BBC-4547-B930-AFB7FC48BBEA}" type="parTrans" cxnId="{12D46CEA-9DAF-4A5D-8E3E-1C09761B8DFB}">
      <dgm:prSet/>
      <dgm:spPr/>
      <dgm:t>
        <a:bodyPr/>
        <a:lstStyle/>
        <a:p>
          <a:endParaRPr lang="en-US"/>
        </a:p>
      </dgm:t>
    </dgm:pt>
    <dgm:pt modelId="{FB64CD92-9C63-4058-944B-9ABA4AB53EAC}" type="sibTrans" cxnId="{12D46CEA-9DAF-4A5D-8E3E-1C09761B8DFB}">
      <dgm:prSet/>
      <dgm:spPr/>
      <dgm:t>
        <a:bodyPr/>
        <a:lstStyle/>
        <a:p>
          <a:endParaRPr lang="en-US"/>
        </a:p>
      </dgm:t>
    </dgm:pt>
    <dgm:pt modelId="{0AE02AAB-B6C2-4FF7-849D-014E6A7481EC}">
      <dgm:prSet/>
      <dgm:spPr/>
      <dgm:t>
        <a:bodyPr/>
        <a:lstStyle/>
        <a:p>
          <a:r>
            <a:rPr lang="en-GB" dirty="0"/>
            <a:t>You can choose any school across London, if your child for fills the </a:t>
          </a:r>
          <a:r>
            <a:rPr lang="en-GB" b="1" dirty="0"/>
            <a:t>“admissions criteria” </a:t>
          </a:r>
          <a:r>
            <a:rPr lang="en-GB" dirty="0"/>
            <a:t>for that school.</a:t>
          </a:r>
          <a:endParaRPr lang="en-US" dirty="0"/>
        </a:p>
      </dgm:t>
    </dgm:pt>
    <dgm:pt modelId="{7690365B-6228-4697-B741-A1C8AE098DD4}" type="parTrans" cxnId="{21E593BF-0E7A-4410-9DA1-1E8BA1D6F3A4}">
      <dgm:prSet/>
      <dgm:spPr/>
      <dgm:t>
        <a:bodyPr/>
        <a:lstStyle/>
        <a:p>
          <a:endParaRPr lang="en-US"/>
        </a:p>
      </dgm:t>
    </dgm:pt>
    <dgm:pt modelId="{325CE9B8-38CD-479F-B52C-6B1B3154C77F}" type="sibTrans" cxnId="{21E593BF-0E7A-4410-9DA1-1E8BA1D6F3A4}">
      <dgm:prSet/>
      <dgm:spPr/>
      <dgm:t>
        <a:bodyPr/>
        <a:lstStyle/>
        <a:p>
          <a:endParaRPr lang="en-US"/>
        </a:p>
      </dgm:t>
    </dgm:pt>
    <dgm:pt modelId="{A7A02B2D-24CD-4B2B-AF14-FA5C8D584433}">
      <dgm:prSet/>
      <dgm:spPr/>
      <dgm:t>
        <a:bodyPr/>
        <a:lstStyle/>
        <a:p>
          <a:r>
            <a:rPr lang="en-GB" dirty="0"/>
            <a:t>Your CAF form must be completed and sent by 31</a:t>
          </a:r>
          <a:r>
            <a:rPr lang="en-GB" baseline="30000" dirty="0"/>
            <a:t>st</a:t>
          </a:r>
          <a:r>
            <a:rPr lang="en-GB" dirty="0"/>
            <a:t> of Ocotber 2023 midnight.</a:t>
          </a:r>
          <a:endParaRPr lang="en-US" dirty="0"/>
        </a:p>
      </dgm:t>
    </dgm:pt>
    <dgm:pt modelId="{3F10D837-3C2C-4FD2-971E-D10A1ECAFF19}" type="parTrans" cxnId="{C2BBAB7B-4757-4781-8734-97BF1E01B304}">
      <dgm:prSet/>
      <dgm:spPr/>
      <dgm:t>
        <a:bodyPr/>
        <a:lstStyle/>
        <a:p>
          <a:endParaRPr lang="en-US"/>
        </a:p>
      </dgm:t>
    </dgm:pt>
    <dgm:pt modelId="{79539E13-7E09-4F13-ACB2-FCFA42166DFB}" type="sibTrans" cxnId="{C2BBAB7B-4757-4781-8734-97BF1E01B304}">
      <dgm:prSet/>
      <dgm:spPr/>
      <dgm:t>
        <a:bodyPr/>
        <a:lstStyle/>
        <a:p>
          <a:endParaRPr lang="en-US"/>
        </a:p>
      </dgm:t>
    </dgm:pt>
    <dgm:pt modelId="{6A2A677E-F71A-41BA-B969-81D21B8FA057}" type="pres">
      <dgm:prSet presAssocID="{231A8B65-1BE3-474E-833B-A6F46081EBB3}" presName="linear" presStyleCnt="0">
        <dgm:presLayoutVars>
          <dgm:animLvl val="lvl"/>
          <dgm:resizeHandles val="exact"/>
        </dgm:presLayoutVars>
      </dgm:prSet>
      <dgm:spPr/>
    </dgm:pt>
    <dgm:pt modelId="{FF8C84F2-E07C-4D19-AB5D-A5C5E37AD9B2}" type="pres">
      <dgm:prSet presAssocID="{B31EBC07-86F7-4DDF-A770-67B8EFB6618F}" presName="parentText" presStyleLbl="node1" presStyleIdx="0" presStyleCnt="4">
        <dgm:presLayoutVars>
          <dgm:chMax val="0"/>
          <dgm:bulletEnabled val="1"/>
        </dgm:presLayoutVars>
      </dgm:prSet>
      <dgm:spPr/>
    </dgm:pt>
    <dgm:pt modelId="{AEB60517-E328-4ED5-A6E8-60B8957CF2BF}" type="pres">
      <dgm:prSet presAssocID="{5CC12D22-6B51-4EED-AB13-E9DCE1D714C8}" presName="spacer" presStyleCnt="0"/>
      <dgm:spPr/>
    </dgm:pt>
    <dgm:pt modelId="{C73406A8-395A-4EF3-B46B-489EC4C6F5D7}" type="pres">
      <dgm:prSet presAssocID="{DD0E54F8-661C-4AB0-B65E-7D64AF84FF06}" presName="parentText" presStyleLbl="node1" presStyleIdx="1" presStyleCnt="4">
        <dgm:presLayoutVars>
          <dgm:chMax val="0"/>
          <dgm:bulletEnabled val="1"/>
        </dgm:presLayoutVars>
      </dgm:prSet>
      <dgm:spPr/>
    </dgm:pt>
    <dgm:pt modelId="{C2F0FC98-CA58-4DB0-85FC-B31E0409E3E0}" type="pres">
      <dgm:prSet presAssocID="{FB64CD92-9C63-4058-944B-9ABA4AB53EAC}" presName="spacer" presStyleCnt="0"/>
      <dgm:spPr/>
    </dgm:pt>
    <dgm:pt modelId="{5224104C-A6AC-4846-A81F-F7537B74C435}" type="pres">
      <dgm:prSet presAssocID="{0AE02AAB-B6C2-4FF7-849D-014E6A7481EC}" presName="parentText" presStyleLbl="node1" presStyleIdx="2" presStyleCnt="4">
        <dgm:presLayoutVars>
          <dgm:chMax val="0"/>
          <dgm:bulletEnabled val="1"/>
        </dgm:presLayoutVars>
      </dgm:prSet>
      <dgm:spPr/>
    </dgm:pt>
    <dgm:pt modelId="{1932E1F2-38C2-4D07-99C3-8305F4B87FD6}" type="pres">
      <dgm:prSet presAssocID="{325CE9B8-38CD-479F-B52C-6B1B3154C77F}" presName="spacer" presStyleCnt="0"/>
      <dgm:spPr/>
    </dgm:pt>
    <dgm:pt modelId="{CE66B1B0-81B0-47A2-8510-FAED27DEC126}" type="pres">
      <dgm:prSet presAssocID="{A7A02B2D-24CD-4B2B-AF14-FA5C8D584433}" presName="parentText" presStyleLbl="node1" presStyleIdx="3" presStyleCnt="4">
        <dgm:presLayoutVars>
          <dgm:chMax val="0"/>
          <dgm:bulletEnabled val="1"/>
        </dgm:presLayoutVars>
      </dgm:prSet>
      <dgm:spPr/>
    </dgm:pt>
  </dgm:ptLst>
  <dgm:cxnLst>
    <dgm:cxn modelId="{1BCF1B30-86D0-4FF1-A97B-5D97F68B85B2}" type="presOf" srcId="{231A8B65-1BE3-474E-833B-A6F46081EBB3}" destId="{6A2A677E-F71A-41BA-B969-81D21B8FA057}" srcOrd="0" destOrd="0" presId="urn:microsoft.com/office/officeart/2005/8/layout/vList2"/>
    <dgm:cxn modelId="{16DEAA40-08B8-4C1D-8A5C-5425F644557A}" type="presOf" srcId="{DD0E54F8-661C-4AB0-B65E-7D64AF84FF06}" destId="{C73406A8-395A-4EF3-B46B-489EC4C6F5D7}" srcOrd="0" destOrd="0" presId="urn:microsoft.com/office/officeart/2005/8/layout/vList2"/>
    <dgm:cxn modelId="{1B220763-E787-4D74-9698-22B218607687}" srcId="{231A8B65-1BE3-474E-833B-A6F46081EBB3}" destId="{B31EBC07-86F7-4DDF-A770-67B8EFB6618F}" srcOrd="0" destOrd="0" parTransId="{188411A1-CC63-498B-AE1C-9D531C97138C}" sibTransId="{5CC12D22-6B51-4EED-AB13-E9DCE1D714C8}"/>
    <dgm:cxn modelId="{C2BBAB7B-4757-4781-8734-97BF1E01B304}" srcId="{231A8B65-1BE3-474E-833B-A6F46081EBB3}" destId="{A7A02B2D-24CD-4B2B-AF14-FA5C8D584433}" srcOrd="3" destOrd="0" parTransId="{3F10D837-3C2C-4FD2-971E-D10A1ECAFF19}" sibTransId="{79539E13-7E09-4F13-ACB2-FCFA42166DFB}"/>
    <dgm:cxn modelId="{277E2280-F8C2-4D28-BB65-399F34A254F5}" type="presOf" srcId="{A7A02B2D-24CD-4B2B-AF14-FA5C8D584433}" destId="{CE66B1B0-81B0-47A2-8510-FAED27DEC126}" srcOrd="0" destOrd="0" presId="urn:microsoft.com/office/officeart/2005/8/layout/vList2"/>
    <dgm:cxn modelId="{901B8098-19D1-4825-B022-04BFBC3E6A7D}" type="presOf" srcId="{0AE02AAB-B6C2-4FF7-849D-014E6A7481EC}" destId="{5224104C-A6AC-4846-A81F-F7537B74C435}" srcOrd="0" destOrd="0" presId="urn:microsoft.com/office/officeart/2005/8/layout/vList2"/>
    <dgm:cxn modelId="{F0125F9D-DECF-4F19-8621-42B0719D65C1}" type="presOf" srcId="{B31EBC07-86F7-4DDF-A770-67B8EFB6618F}" destId="{FF8C84F2-E07C-4D19-AB5D-A5C5E37AD9B2}" srcOrd="0" destOrd="0" presId="urn:microsoft.com/office/officeart/2005/8/layout/vList2"/>
    <dgm:cxn modelId="{21E593BF-0E7A-4410-9DA1-1E8BA1D6F3A4}" srcId="{231A8B65-1BE3-474E-833B-A6F46081EBB3}" destId="{0AE02AAB-B6C2-4FF7-849D-014E6A7481EC}" srcOrd="2" destOrd="0" parTransId="{7690365B-6228-4697-B741-A1C8AE098DD4}" sibTransId="{325CE9B8-38CD-479F-B52C-6B1B3154C77F}"/>
    <dgm:cxn modelId="{12D46CEA-9DAF-4A5D-8E3E-1C09761B8DFB}" srcId="{231A8B65-1BE3-474E-833B-A6F46081EBB3}" destId="{DD0E54F8-661C-4AB0-B65E-7D64AF84FF06}" srcOrd="1" destOrd="0" parTransId="{60A45CFD-5BBC-4547-B930-AFB7FC48BBEA}" sibTransId="{FB64CD92-9C63-4058-944B-9ABA4AB53EAC}"/>
    <dgm:cxn modelId="{420CBBB0-8EAB-498B-8136-AA513C4A36F4}" type="presParOf" srcId="{6A2A677E-F71A-41BA-B969-81D21B8FA057}" destId="{FF8C84F2-E07C-4D19-AB5D-A5C5E37AD9B2}" srcOrd="0" destOrd="0" presId="urn:microsoft.com/office/officeart/2005/8/layout/vList2"/>
    <dgm:cxn modelId="{5612801C-D2CC-46AA-8CC1-EC729E04BB68}" type="presParOf" srcId="{6A2A677E-F71A-41BA-B969-81D21B8FA057}" destId="{AEB60517-E328-4ED5-A6E8-60B8957CF2BF}" srcOrd="1" destOrd="0" presId="urn:microsoft.com/office/officeart/2005/8/layout/vList2"/>
    <dgm:cxn modelId="{783BB657-2D5B-4304-8A07-3403DC316389}" type="presParOf" srcId="{6A2A677E-F71A-41BA-B969-81D21B8FA057}" destId="{C73406A8-395A-4EF3-B46B-489EC4C6F5D7}" srcOrd="2" destOrd="0" presId="urn:microsoft.com/office/officeart/2005/8/layout/vList2"/>
    <dgm:cxn modelId="{859AB765-C009-40B9-A730-4838AE74A3A8}" type="presParOf" srcId="{6A2A677E-F71A-41BA-B969-81D21B8FA057}" destId="{C2F0FC98-CA58-4DB0-85FC-B31E0409E3E0}" srcOrd="3" destOrd="0" presId="urn:microsoft.com/office/officeart/2005/8/layout/vList2"/>
    <dgm:cxn modelId="{F0820652-F1B6-46DC-9FC5-5E6F3DE56F7A}" type="presParOf" srcId="{6A2A677E-F71A-41BA-B969-81D21B8FA057}" destId="{5224104C-A6AC-4846-A81F-F7537B74C435}" srcOrd="4" destOrd="0" presId="urn:microsoft.com/office/officeart/2005/8/layout/vList2"/>
    <dgm:cxn modelId="{45B8ECFC-9142-4A8F-A16B-8F10BBC66125}" type="presParOf" srcId="{6A2A677E-F71A-41BA-B969-81D21B8FA057}" destId="{1932E1F2-38C2-4D07-99C3-8305F4B87FD6}" srcOrd="5" destOrd="0" presId="urn:microsoft.com/office/officeart/2005/8/layout/vList2"/>
    <dgm:cxn modelId="{881A6C7A-0E4C-4F0C-A983-4E98773E4F97}" type="presParOf" srcId="{6A2A677E-F71A-41BA-B969-81D21B8FA057}" destId="{CE66B1B0-81B0-47A2-8510-FAED27DEC12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617CB2-756F-4608-9FDE-3CD11D7BF3D9}" type="doc">
      <dgm:prSet loTypeId="urn:microsoft.com/office/officeart/2016/7/layout/RepeatingBendingProcessNew" loCatId="process" qsTypeId="urn:microsoft.com/office/officeart/2005/8/quickstyle/simple4" qsCatId="simple" csTypeId="urn:microsoft.com/office/officeart/2005/8/colors/colorful2" csCatId="colorful" phldr="1"/>
      <dgm:spPr/>
      <dgm:t>
        <a:bodyPr/>
        <a:lstStyle/>
        <a:p>
          <a:endParaRPr lang="en-US"/>
        </a:p>
      </dgm:t>
    </dgm:pt>
    <dgm:pt modelId="{09AB2AFE-9D75-4A80-9465-2A90FF860FB8}">
      <dgm:prSet/>
      <dgm:spPr>
        <a:solidFill>
          <a:schemeClr val="accent1"/>
        </a:solidFill>
      </dgm:spPr>
      <dgm:t>
        <a:bodyPr/>
        <a:lstStyle/>
        <a:p>
          <a:r>
            <a:rPr lang="en-GB" b="1" dirty="0">
              <a:solidFill>
                <a:schemeClr val="bg1"/>
              </a:solidFill>
            </a:rPr>
            <a:t>How will they make new friends?</a:t>
          </a:r>
          <a:endParaRPr lang="en-US" b="1" dirty="0">
            <a:solidFill>
              <a:schemeClr val="bg1"/>
            </a:solidFill>
          </a:endParaRPr>
        </a:p>
      </dgm:t>
    </dgm:pt>
    <dgm:pt modelId="{2C04EA3F-157F-4A1E-8124-459135D7F90A}" type="parTrans" cxnId="{F54A588A-BABC-46F2-90B0-1D9FE585B6CD}">
      <dgm:prSet/>
      <dgm:spPr/>
      <dgm:t>
        <a:bodyPr/>
        <a:lstStyle/>
        <a:p>
          <a:endParaRPr lang="en-US"/>
        </a:p>
      </dgm:t>
    </dgm:pt>
    <dgm:pt modelId="{8B71DA54-22C6-4E2F-B7F8-F966320AF7DF}" type="sibTrans" cxnId="{F54A588A-BABC-46F2-90B0-1D9FE585B6CD}">
      <dgm:prSet/>
      <dgm:spPr/>
      <dgm:t>
        <a:bodyPr/>
        <a:lstStyle/>
        <a:p>
          <a:endParaRPr lang="en-US" dirty="0"/>
        </a:p>
      </dgm:t>
    </dgm:pt>
    <dgm:pt modelId="{4D682108-EB6D-4D5D-9FC4-BB43D854B7D9}">
      <dgm:prSet/>
      <dgm:spPr>
        <a:solidFill>
          <a:schemeClr val="accent6"/>
        </a:solidFill>
      </dgm:spPr>
      <dgm:t>
        <a:bodyPr/>
        <a:lstStyle/>
        <a:p>
          <a:r>
            <a:rPr lang="en-GB" b="1" dirty="0"/>
            <a:t>How are they feeling about moving to a secondary school?</a:t>
          </a:r>
          <a:endParaRPr lang="en-US" b="1" dirty="0"/>
        </a:p>
      </dgm:t>
    </dgm:pt>
    <dgm:pt modelId="{6E81042A-3EF6-4100-A62D-3A6EFFA7EA83}" type="parTrans" cxnId="{FF0ABF9A-C94C-4DE2-8DC7-0819459FCB36}">
      <dgm:prSet/>
      <dgm:spPr/>
      <dgm:t>
        <a:bodyPr/>
        <a:lstStyle/>
        <a:p>
          <a:endParaRPr lang="en-US"/>
        </a:p>
      </dgm:t>
    </dgm:pt>
    <dgm:pt modelId="{3FAFA369-71D9-4113-91C4-AC78908BD413}" type="sibTrans" cxnId="{FF0ABF9A-C94C-4DE2-8DC7-0819459FCB36}">
      <dgm:prSet/>
      <dgm:spPr/>
      <dgm:t>
        <a:bodyPr/>
        <a:lstStyle/>
        <a:p>
          <a:endParaRPr lang="en-US" dirty="0"/>
        </a:p>
      </dgm:t>
    </dgm:pt>
    <dgm:pt modelId="{FAD9B870-9481-4147-BB6B-348FB715156D}">
      <dgm:prSet/>
      <dgm:spPr>
        <a:solidFill>
          <a:srgbClr val="00B0F0"/>
        </a:solidFill>
      </dgm:spPr>
      <dgm:t>
        <a:bodyPr/>
        <a:lstStyle/>
        <a:p>
          <a:r>
            <a:rPr lang="en-GB" b="1" dirty="0">
              <a:solidFill>
                <a:schemeClr val="tx1"/>
              </a:solidFill>
            </a:rPr>
            <a:t>Will they have class chats about this and speak with their friends about going to their new school?</a:t>
          </a:r>
          <a:endParaRPr lang="en-US" b="1" dirty="0">
            <a:solidFill>
              <a:schemeClr val="tx1"/>
            </a:solidFill>
          </a:endParaRPr>
        </a:p>
      </dgm:t>
    </dgm:pt>
    <dgm:pt modelId="{738634FC-84ED-4451-96DB-2A88677C719B}" type="parTrans" cxnId="{A50F7B91-3B7D-4384-94AF-BEAA0201AEE7}">
      <dgm:prSet/>
      <dgm:spPr/>
      <dgm:t>
        <a:bodyPr/>
        <a:lstStyle/>
        <a:p>
          <a:endParaRPr lang="en-US"/>
        </a:p>
      </dgm:t>
    </dgm:pt>
    <dgm:pt modelId="{9871FD51-889C-4DE5-9ABE-0097C708923E}" type="sibTrans" cxnId="{A50F7B91-3B7D-4384-94AF-BEAA0201AEE7}">
      <dgm:prSet/>
      <dgm:spPr/>
      <dgm:t>
        <a:bodyPr/>
        <a:lstStyle/>
        <a:p>
          <a:endParaRPr lang="en-US" dirty="0"/>
        </a:p>
      </dgm:t>
    </dgm:pt>
    <dgm:pt modelId="{D09379B7-E5EC-4AC0-B4FE-1CB390EF98AE}">
      <dgm:prSet/>
      <dgm:spPr>
        <a:solidFill>
          <a:srgbClr val="FFC000"/>
        </a:solidFill>
      </dgm:spPr>
      <dgm:t>
        <a:bodyPr/>
        <a:lstStyle/>
        <a:p>
          <a:r>
            <a:rPr lang="en-GB" b="1" dirty="0">
              <a:solidFill>
                <a:schemeClr val="tx1"/>
              </a:solidFill>
            </a:rPr>
            <a:t>What are their expectations?</a:t>
          </a:r>
          <a:endParaRPr lang="en-US" b="1" dirty="0">
            <a:solidFill>
              <a:schemeClr val="tx1"/>
            </a:solidFill>
          </a:endParaRPr>
        </a:p>
      </dgm:t>
    </dgm:pt>
    <dgm:pt modelId="{BE537CA3-33E5-458B-8678-E344396AE5BF}" type="parTrans" cxnId="{2B88A46E-AF6A-453C-AC9E-36CB60330CC0}">
      <dgm:prSet/>
      <dgm:spPr/>
      <dgm:t>
        <a:bodyPr/>
        <a:lstStyle/>
        <a:p>
          <a:endParaRPr lang="en-US"/>
        </a:p>
      </dgm:t>
    </dgm:pt>
    <dgm:pt modelId="{81A77A17-1163-4CD9-9459-E89FECDFF181}" type="sibTrans" cxnId="{2B88A46E-AF6A-453C-AC9E-36CB60330CC0}">
      <dgm:prSet/>
      <dgm:spPr/>
      <dgm:t>
        <a:bodyPr/>
        <a:lstStyle/>
        <a:p>
          <a:endParaRPr lang="en-US" dirty="0"/>
        </a:p>
      </dgm:t>
    </dgm:pt>
    <dgm:pt modelId="{1A217900-ACD7-4C19-996E-7F92DD51A367}">
      <dgm:prSet/>
      <dgm:spPr>
        <a:solidFill>
          <a:schemeClr val="accent2"/>
        </a:solidFill>
      </dgm:spPr>
      <dgm:t>
        <a:bodyPr/>
        <a:lstStyle/>
        <a:p>
          <a:r>
            <a:rPr lang="en-GB" b="1" dirty="0">
              <a:solidFill>
                <a:schemeClr val="tx1"/>
              </a:solidFill>
            </a:rPr>
            <a:t>What are their dreads and fears?</a:t>
          </a:r>
          <a:endParaRPr lang="en-US" b="1" dirty="0">
            <a:solidFill>
              <a:schemeClr val="tx1"/>
            </a:solidFill>
          </a:endParaRPr>
        </a:p>
      </dgm:t>
    </dgm:pt>
    <dgm:pt modelId="{2A4668E9-B06C-4542-8884-02E65DBB6C1E}" type="parTrans" cxnId="{8B45CC04-4F8E-44C6-A915-2FB488EBB75C}">
      <dgm:prSet/>
      <dgm:spPr/>
      <dgm:t>
        <a:bodyPr/>
        <a:lstStyle/>
        <a:p>
          <a:endParaRPr lang="en-US"/>
        </a:p>
      </dgm:t>
    </dgm:pt>
    <dgm:pt modelId="{8B597A09-0D8F-40F8-AE8F-6198EC8EDA50}" type="sibTrans" cxnId="{8B45CC04-4F8E-44C6-A915-2FB488EBB75C}">
      <dgm:prSet/>
      <dgm:spPr/>
      <dgm:t>
        <a:bodyPr/>
        <a:lstStyle/>
        <a:p>
          <a:endParaRPr lang="en-US" dirty="0"/>
        </a:p>
      </dgm:t>
    </dgm:pt>
    <dgm:pt modelId="{1142B670-4072-4EFA-9643-3828629261CC}">
      <dgm:prSet/>
      <dgm:spPr>
        <a:solidFill>
          <a:srgbClr val="7030A0"/>
        </a:solidFill>
      </dgm:spPr>
      <dgm:t>
        <a:bodyPr/>
        <a:lstStyle/>
        <a:p>
          <a:r>
            <a:rPr lang="en-GB" b="1" dirty="0">
              <a:solidFill>
                <a:schemeClr val="bg1"/>
              </a:solidFill>
            </a:rPr>
            <a:t>How can we support them through this transition period?</a:t>
          </a:r>
          <a:endParaRPr lang="en-US" b="1" dirty="0">
            <a:solidFill>
              <a:schemeClr val="bg1"/>
            </a:solidFill>
          </a:endParaRPr>
        </a:p>
      </dgm:t>
    </dgm:pt>
    <dgm:pt modelId="{04467014-043A-4A19-A0F3-E61BF4705F8F}" type="parTrans" cxnId="{11BE1087-BFD1-48A4-AADF-FCD80E523153}">
      <dgm:prSet/>
      <dgm:spPr/>
      <dgm:t>
        <a:bodyPr/>
        <a:lstStyle/>
        <a:p>
          <a:endParaRPr lang="en-US"/>
        </a:p>
      </dgm:t>
    </dgm:pt>
    <dgm:pt modelId="{B4C57A27-477F-44B1-8A9D-ADEC2F24A4D8}" type="sibTrans" cxnId="{11BE1087-BFD1-48A4-AADF-FCD80E523153}">
      <dgm:prSet/>
      <dgm:spPr/>
      <dgm:t>
        <a:bodyPr/>
        <a:lstStyle/>
        <a:p>
          <a:endParaRPr lang="en-US" dirty="0"/>
        </a:p>
      </dgm:t>
    </dgm:pt>
    <dgm:pt modelId="{D1749E88-08BC-4593-B879-FFABFEFF83EF}">
      <dgm:prSet/>
      <dgm:spPr>
        <a:solidFill>
          <a:schemeClr val="accent6"/>
        </a:solidFill>
      </dgm:spPr>
      <dgm:t>
        <a:bodyPr/>
        <a:lstStyle/>
        <a:p>
          <a:r>
            <a:rPr lang="en-GB" b="1" dirty="0"/>
            <a:t>What can we do to prepare them for their new secondary school?</a:t>
          </a:r>
          <a:endParaRPr lang="en-US" b="1" dirty="0"/>
        </a:p>
      </dgm:t>
    </dgm:pt>
    <dgm:pt modelId="{309BE322-CA11-43B0-96BB-EE3FC1FA83BD}" type="parTrans" cxnId="{E6EBECCE-0902-4AA4-88D2-F1953A654AC4}">
      <dgm:prSet/>
      <dgm:spPr/>
      <dgm:t>
        <a:bodyPr/>
        <a:lstStyle/>
        <a:p>
          <a:endParaRPr lang="en-US"/>
        </a:p>
      </dgm:t>
    </dgm:pt>
    <dgm:pt modelId="{7125F74A-8D90-4F6A-A10C-B234FD8CF47D}" type="sibTrans" cxnId="{E6EBECCE-0902-4AA4-88D2-F1953A654AC4}">
      <dgm:prSet/>
      <dgm:spPr/>
      <dgm:t>
        <a:bodyPr/>
        <a:lstStyle/>
        <a:p>
          <a:endParaRPr lang="en-US"/>
        </a:p>
      </dgm:t>
    </dgm:pt>
    <dgm:pt modelId="{254EC62F-D2F1-4BC3-AC3F-F20E891F7890}" type="pres">
      <dgm:prSet presAssocID="{D5617CB2-756F-4608-9FDE-3CD11D7BF3D9}" presName="Name0" presStyleCnt="0">
        <dgm:presLayoutVars>
          <dgm:dir/>
          <dgm:resizeHandles val="exact"/>
        </dgm:presLayoutVars>
      </dgm:prSet>
      <dgm:spPr/>
    </dgm:pt>
    <dgm:pt modelId="{C9EBB6E0-519C-485D-BFEB-4A5352988605}" type="pres">
      <dgm:prSet presAssocID="{09AB2AFE-9D75-4A80-9465-2A90FF860FB8}" presName="node" presStyleLbl="node1" presStyleIdx="0" presStyleCnt="7">
        <dgm:presLayoutVars>
          <dgm:bulletEnabled val="1"/>
        </dgm:presLayoutVars>
      </dgm:prSet>
      <dgm:spPr/>
    </dgm:pt>
    <dgm:pt modelId="{A1FC436D-D853-491D-8046-45768E5B8FE6}" type="pres">
      <dgm:prSet presAssocID="{8B71DA54-22C6-4E2F-B7F8-F966320AF7DF}" presName="sibTrans" presStyleLbl="sibTrans1D1" presStyleIdx="0" presStyleCnt="6"/>
      <dgm:spPr/>
    </dgm:pt>
    <dgm:pt modelId="{7E60CB2E-0E81-4FA6-BE24-C3EE5B0DD958}" type="pres">
      <dgm:prSet presAssocID="{8B71DA54-22C6-4E2F-B7F8-F966320AF7DF}" presName="connectorText" presStyleLbl="sibTrans1D1" presStyleIdx="0" presStyleCnt="6"/>
      <dgm:spPr/>
    </dgm:pt>
    <dgm:pt modelId="{4C08213F-92BB-4A49-AE3E-7F015AD195D0}" type="pres">
      <dgm:prSet presAssocID="{4D682108-EB6D-4D5D-9FC4-BB43D854B7D9}" presName="node" presStyleLbl="node1" presStyleIdx="1" presStyleCnt="7">
        <dgm:presLayoutVars>
          <dgm:bulletEnabled val="1"/>
        </dgm:presLayoutVars>
      </dgm:prSet>
      <dgm:spPr/>
    </dgm:pt>
    <dgm:pt modelId="{D9477F35-CBAD-4346-8EBD-D882CF7EAAA8}" type="pres">
      <dgm:prSet presAssocID="{3FAFA369-71D9-4113-91C4-AC78908BD413}" presName="sibTrans" presStyleLbl="sibTrans1D1" presStyleIdx="1" presStyleCnt="6"/>
      <dgm:spPr/>
    </dgm:pt>
    <dgm:pt modelId="{3F7C0745-80AB-4912-BCEA-A03AB3D0B44B}" type="pres">
      <dgm:prSet presAssocID="{3FAFA369-71D9-4113-91C4-AC78908BD413}" presName="connectorText" presStyleLbl="sibTrans1D1" presStyleIdx="1" presStyleCnt="6"/>
      <dgm:spPr/>
    </dgm:pt>
    <dgm:pt modelId="{65C0B761-549D-4C68-85F0-946FC9C6A96A}" type="pres">
      <dgm:prSet presAssocID="{FAD9B870-9481-4147-BB6B-348FB715156D}" presName="node" presStyleLbl="node1" presStyleIdx="2" presStyleCnt="7">
        <dgm:presLayoutVars>
          <dgm:bulletEnabled val="1"/>
        </dgm:presLayoutVars>
      </dgm:prSet>
      <dgm:spPr/>
    </dgm:pt>
    <dgm:pt modelId="{70E84C4E-BA38-4DF7-A6C7-2FB61FD02315}" type="pres">
      <dgm:prSet presAssocID="{9871FD51-889C-4DE5-9ABE-0097C708923E}" presName="sibTrans" presStyleLbl="sibTrans1D1" presStyleIdx="2" presStyleCnt="6"/>
      <dgm:spPr/>
    </dgm:pt>
    <dgm:pt modelId="{F686076F-A153-43E9-B7E1-C592528DFEEE}" type="pres">
      <dgm:prSet presAssocID="{9871FD51-889C-4DE5-9ABE-0097C708923E}" presName="connectorText" presStyleLbl="sibTrans1D1" presStyleIdx="2" presStyleCnt="6"/>
      <dgm:spPr/>
    </dgm:pt>
    <dgm:pt modelId="{D97CE7E6-247D-4204-9C6D-7EAD79F113E5}" type="pres">
      <dgm:prSet presAssocID="{D09379B7-E5EC-4AC0-B4FE-1CB390EF98AE}" presName="node" presStyleLbl="node1" presStyleIdx="3" presStyleCnt="7">
        <dgm:presLayoutVars>
          <dgm:bulletEnabled val="1"/>
        </dgm:presLayoutVars>
      </dgm:prSet>
      <dgm:spPr/>
    </dgm:pt>
    <dgm:pt modelId="{F7955D6E-CDE7-4009-8111-3E754594FF61}" type="pres">
      <dgm:prSet presAssocID="{81A77A17-1163-4CD9-9459-E89FECDFF181}" presName="sibTrans" presStyleLbl="sibTrans1D1" presStyleIdx="3" presStyleCnt="6"/>
      <dgm:spPr/>
    </dgm:pt>
    <dgm:pt modelId="{CCA61C9D-EB02-4407-B53B-73D7EC058009}" type="pres">
      <dgm:prSet presAssocID="{81A77A17-1163-4CD9-9459-E89FECDFF181}" presName="connectorText" presStyleLbl="sibTrans1D1" presStyleIdx="3" presStyleCnt="6"/>
      <dgm:spPr/>
    </dgm:pt>
    <dgm:pt modelId="{0CC85464-BB2A-4FBB-8E95-270E3BB81118}" type="pres">
      <dgm:prSet presAssocID="{1A217900-ACD7-4C19-996E-7F92DD51A367}" presName="node" presStyleLbl="node1" presStyleIdx="4" presStyleCnt="7">
        <dgm:presLayoutVars>
          <dgm:bulletEnabled val="1"/>
        </dgm:presLayoutVars>
      </dgm:prSet>
      <dgm:spPr/>
    </dgm:pt>
    <dgm:pt modelId="{F757DF02-C002-46BD-9C08-73D7CA212419}" type="pres">
      <dgm:prSet presAssocID="{8B597A09-0D8F-40F8-AE8F-6198EC8EDA50}" presName="sibTrans" presStyleLbl="sibTrans1D1" presStyleIdx="4" presStyleCnt="6"/>
      <dgm:spPr/>
    </dgm:pt>
    <dgm:pt modelId="{B53277CB-3DAB-41AE-A327-A2BACF858847}" type="pres">
      <dgm:prSet presAssocID="{8B597A09-0D8F-40F8-AE8F-6198EC8EDA50}" presName="connectorText" presStyleLbl="sibTrans1D1" presStyleIdx="4" presStyleCnt="6"/>
      <dgm:spPr/>
    </dgm:pt>
    <dgm:pt modelId="{146FC1C0-8336-43A6-9608-48816E155D46}" type="pres">
      <dgm:prSet presAssocID="{1142B670-4072-4EFA-9643-3828629261CC}" presName="node" presStyleLbl="node1" presStyleIdx="5" presStyleCnt="7">
        <dgm:presLayoutVars>
          <dgm:bulletEnabled val="1"/>
        </dgm:presLayoutVars>
      </dgm:prSet>
      <dgm:spPr/>
    </dgm:pt>
    <dgm:pt modelId="{F609DBBD-6C86-48D4-A9E3-30B86323582D}" type="pres">
      <dgm:prSet presAssocID="{B4C57A27-477F-44B1-8A9D-ADEC2F24A4D8}" presName="sibTrans" presStyleLbl="sibTrans1D1" presStyleIdx="5" presStyleCnt="6"/>
      <dgm:spPr/>
    </dgm:pt>
    <dgm:pt modelId="{8D790E28-B919-448A-B94C-6E43DCC1C20C}" type="pres">
      <dgm:prSet presAssocID="{B4C57A27-477F-44B1-8A9D-ADEC2F24A4D8}" presName="connectorText" presStyleLbl="sibTrans1D1" presStyleIdx="5" presStyleCnt="6"/>
      <dgm:spPr/>
    </dgm:pt>
    <dgm:pt modelId="{A0BAF966-E358-4939-AF64-4680A4A7F1EC}" type="pres">
      <dgm:prSet presAssocID="{D1749E88-08BC-4593-B879-FFABFEFF83EF}" presName="node" presStyleLbl="node1" presStyleIdx="6" presStyleCnt="7">
        <dgm:presLayoutVars>
          <dgm:bulletEnabled val="1"/>
        </dgm:presLayoutVars>
      </dgm:prSet>
      <dgm:spPr/>
    </dgm:pt>
  </dgm:ptLst>
  <dgm:cxnLst>
    <dgm:cxn modelId="{431B5004-037D-4C28-85AB-0FBF22993216}" type="presOf" srcId="{8B71DA54-22C6-4E2F-B7F8-F966320AF7DF}" destId="{7E60CB2E-0E81-4FA6-BE24-C3EE5B0DD958}" srcOrd="1" destOrd="0" presId="urn:microsoft.com/office/officeart/2016/7/layout/RepeatingBendingProcessNew"/>
    <dgm:cxn modelId="{8B45CC04-4F8E-44C6-A915-2FB488EBB75C}" srcId="{D5617CB2-756F-4608-9FDE-3CD11D7BF3D9}" destId="{1A217900-ACD7-4C19-996E-7F92DD51A367}" srcOrd="4" destOrd="0" parTransId="{2A4668E9-B06C-4542-8884-02E65DBB6C1E}" sibTransId="{8B597A09-0D8F-40F8-AE8F-6198EC8EDA50}"/>
    <dgm:cxn modelId="{02B88805-1823-45EE-8C75-E9D495AE3D2B}" type="presOf" srcId="{9871FD51-889C-4DE5-9ABE-0097C708923E}" destId="{F686076F-A153-43E9-B7E1-C592528DFEEE}" srcOrd="1" destOrd="0" presId="urn:microsoft.com/office/officeart/2016/7/layout/RepeatingBendingProcessNew"/>
    <dgm:cxn modelId="{5425971A-FA0B-414D-A467-1BBD68E474A0}" type="presOf" srcId="{B4C57A27-477F-44B1-8A9D-ADEC2F24A4D8}" destId="{8D790E28-B919-448A-B94C-6E43DCC1C20C}" srcOrd="1" destOrd="0" presId="urn:microsoft.com/office/officeart/2016/7/layout/RepeatingBendingProcessNew"/>
    <dgm:cxn modelId="{61056A25-DC00-48ED-B0A5-907625B13363}" type="presOf" srcId="{8B597A09-0D8F-40F8-AE8F-6198EC8EDA50}" destId="{F757DF02-C002-46BD-9C08-73D7CA212419}" srcOrd="0" destOrd="0" presId="urn:microsoft.com/office/officeart/2016/7/layout/RepeatingBendingProcessNew"/>
    <dgm:cxn modelId="{8C30FC6A-AF74-4F95-A1B3-DA5D7791037F}" type="presOf" srcId="{81A77A17-1163-4CD9-9459-E89FECDFF181}" destId="{CCA61C9D-EB02-4407-B53B-73D7EC058009}" srcOrd="1" destOrd="0" presId="urn:microsoft.com/office/officeart/2016/7/layout/RepeatingBendingProcessNew"/>
    <dgm:cxn modelId="{92AA6A4E-AB6C-44B7-9D0C-101CBB260A81}" type="presOf" srcId="{8B71DA54-22C6-4E2F-B7F8-F966320AF7DF}" destId="{A1FC436D-D853-491D-8046-45768E5B8FE6}" srcOrd="0" destOrd="0" presId="urn:microsoft.com/office/officeart/2016/7/layout/RepeatingBendingProcessNew"/>
    <dgm:cxn modelId="{2B88A46E-AF6A-453C-AC9E-36CB60330CC0}" srcId="{D5617CB2-756F-4608-9FDE-3CD11D7BF3D9}" destId="{D09379B7-E5EC-4AC0-B4FE-1CB390EF98AE}" srcOrd="3" destOrd="0" parTransId="{BE537CA3-33E5-458B-8678-E344396AE5BF}" sibTransId="{81A77A17-1163-4CD9-9459-E89FECDFF181}"/>
    <dgm:cxn modelId="{1A3AB34F-E241-4A97-9A56-3ED4D717ECC6}" type="presOf" srcId="{4D682108-EB6D-4D5D-9FC4-BB43D854B7D9}" destId="{4C08213F-92BB-4A49-AE3E-7F015AD195D0}" srcOrd="0" destOrd="0" presId="urn:microsoft.com/office/officeart/2016/7/layout/RepeatingBendingProcessNew"/>
    <dgm:cxn modelId="{0497E955-509A-45DF-8898-76B0D6C0DE87}" type="presOf" srcId="{81A77A17-1163-4CD9-9459-E89FECDFF181}" destId="{F7955D6E-CDE7-4009-8111-3E754594FF61}" srcOrd="0" destOrd="0" presId="urn:microsoft.com/office/officeart/2016/7/layout/RepeatingBendingProcessNew"/>
    <dgm:cxn modelId="{93E8AF5A-0AC5-4E9A-8073-D4225E754234}" type="presOf" srcId="{FAD9B870-9481-4147-BB6B-348FB715156D}" destId="{65C0B761-549D-4C68-85F0-946FC9C6A96A}" srcOrd="0" destOrd="0" presId="urn:microsoft.com/office/officeart/2016/7/layout/RepeatingBendingProcessNew"/>
    <dgm:cxn modelId="{11BE1087-BFD1-48A4-AADF-FCD80E523153}" srcId="{D5617CB2-756F-4608-9FDE-3CD11D7BF3D9}" destId="{1142B670-4072-4EFA-9643-3828629261CC}" srcOrd="5" destOrd="0" parTransId="{04467014-043A-4A19-A0F3-E61BF4705F8F}" sibTransId="{B4C57A27-477F-44B1-8A9D-ADEC2F24A4D8}"/>
    <dgm:cxn modelId="{006E5787-C1D4-42CB-8D33-2E9EA743E966}" type="presOf" srcId="{3FAFA369-71D9-4113-91C4-AC78908BD413}" destId="{D9477F35-CBAD-4346-8EBD-D882CF7EAAA8}" srcOrd="0" destOrd="0" presId="urn:microsoft.com/office/officeart/2016/7/layout/RepeatingBendingProcessNew"/>
    <dgm:cxn modelId="{F54A588A-BABC-46F2-90B0-1D9FE585B6CD}" srcId="{D5617CB2-756F-4608-9FDE-3CD11D7BF3D9}" destId="{09AB2AFE-9D75-4A80-9465-2A90FF860FB8}" srcOrd="0" destOrd="0" parTransId="{2C04EA3F-157F-4A1E-8124-459135D7F90A}" sibTransId="{8B71DA54-22C6-4E2F-B7F8-F966320AF7DF}"/>
    <dgm:cxn modelId="{C2A41B8F-58E2-4AA0-9C7F-FDE9536197AB}" type="presOf" srcId="{D1749E88-08BC-4593-B879-FFABFEFF83EF}" destId="{A0BAF966-E358-4939-AF64-4680A4A7F1EC}" srcOrd="0" destOrd="0" presId="urn:microsoft.com/office/officeart/2016/7/layout/RepeatingBendingProcessNew"/>
    <dgm:cxn modelId="{A50F7B91-3B7D-4384-94AF-BEAA0201AEE7}" srcId="{D5617CB2-756F-4608-9FDE-3CD11D7BF3D9}" destId="{FAD9B870-9481-4147-BB6B-348FB715156D}" srcOrd="2" destOrd="0" parTransId="{738634FC-84ED-4451-96DB-2A88677C719B}" sibTransId="{9871FD51-889C-4DE5-9ABE-0097C708923E}"/>
    <dgm:cxn modelId="{FF0ABF9A-C94C-4DE2-8DC7-0819459FCB36}" srcId="{D5617CB2-756F-4608-9FDE-3CD11D7BF3D9}" destId="{4D682108-EB6D-4D5D-9FC4-BB43D854B7D9}" srcOrd="1" destOrd="0" parTransId="{6E81042A-3EF6-4100-A62D-3A6EFFA7EA83}" sibTransId="{3FAFA369-71D9-4113-91C4-AC78908BD413}"/>
    <dgm:cxn modelId="{2B150CAF-8EBD-44DA-90C7-743CA70060A0}" type="presOf" srcId="{D5617CB2-756F-4608-9FDE-3CD11D7BF3D9}" destId="{254EC62F-D2F1-4BC3-AC3F-F20E891F7890}" srcOrd="0" destOrd="0" presId="urn:microsoft.com/office/officeart/2016/7/layout/RepeatingBendingProcessNew"/>
    <dgm:cxn modelId="{275BBEC3-D4F4-4987-88B4-BE8AA5575411}" type="presOf" srcId="{3FAFA369-71D9-4113-91C4-AC78908BD413}" destId="{3F7C0745-80AB-4912-BCEA-A03AB3D0B44B}" srcOrd="1" destOrd="0" presId="urn:microsoft.com/office/officeart/2016/7/layout/RepeatingBendingProcessNew"/>
    <dgm:cxn modelId="{609821CD-4532-4AF5-8B7E-5918F8D232ED}" type="presOf" srcId="{D09379B7-E5EC-4AC0-B4FE-1CB390EF98AE}" destId="{D97CE7E6-247D-4204-9C6D-7EAD79F113E5}" srcOrd="0" destOrd="0" presId="urn:microsoft.com/office/officeart/2016/7/layout/RepeatingBendingProcessNew"/>
    <dgm:cxn modelId="{E6EBECCE-0902-4AA4-88D2-F1953A654AC4}" srcId="{D5617CB2-756F-4608-9FDE-3CD11D7BF3D9}" destId="{D1749E88-08BC-4593-B879-FFABFEFF83EF}" srcOrd="6" destOrd="0" parTransId="{309BE322-CA11-43B0-96BB-EE3FC1FA83BD}" sibTransId="{7125F74A-8D90-4F6A-A10C-B234FD8CF47D}"/>
    <dgm:cxn modelId="{F2FBFBD2-E2F3-4DB9-B789-7FF40FF0BF5C}" type="presOf" srcId="{9871FD51-889C-4DE5-9ABE-0097C708923E}" destId="{70E84C4E-BA38-4DF7-A6C7-2FB61FD02315}" srcOrd="0" destOrd="0" presId="urn:microsoft.com/office/officeart/2016/7/layout/RepeatingBendingProcessNew"/>
    <dgm:cxn modelId="{47E526D4-204D-4813-8C98-9393071A93F4}" type="presOf" srcId="{1A217900-ACD7-4C19-996E-7F92DD51A367}" destId="{0CC85464-BB2A-4FBB-8E95-270E3BB81118}" srcOrd="0" destOrd="0" presId="urn:microsoft.com/office/officeart/2016/7/layout/RepeatingBendingProcessNew"/>
    <dgm:cxn modelId="{FE8CB5D8-0301-4554-8E6E-D7FAB717E84E}" type="presOf" srcId="{09AB2AFE-9D75-4A80-9465-2A90FF860FB8}" destId="{C9EBB6E0-519C-485D-BFEB-4A5352988605}" srcOrd="0" destOrd="0" presId="urn:microsoft.com/office/officeart/2016/7/layout/RepeatingBendingProcessNew"/>
    <dgm:cxn modelId="{B41C78F4-E519-4292-B07E-B07C7A463796}" type="presOf" srcId="{1142B670-4072-4EFA-9643-3828629261CC}" destId="{146FC1C0-8336-43A6-9608-48816E155D46}" srcOrd="0" destOrd="0" presId="urn:microsoft.com/office/officeart/2016/7/layout/RepeatingBendingProcessNew"/>
    <dgm:cxn modelId="{D3CA3FFA-0723-4AE9-BBC3-A5FE4DC94325}" type="presOf" srcId="{8B597A09-0D8F-40F8-AE8F-6198EC8EDA50}" destId="{B53277CB-3DAB-41AE-A327-A2BACF858847}" srcOrd="1" destOrd="0" presId="urn:microsoft.com/office/officeart/2016/7/layout/RepeatingBendingProcessNew"/>
    <dgm:cxn modelId="{175E79FA-6744-4AED-9AE5-801D8A0FDAFD}" type="presOf" srcId="{B4C57A27-477F-44B1-8A9D-ADEC2F24A4D8}" destId="{F609DBBD-6C86-48D4-A9E3-30B86323582D}" srcOrd="0" destOrd="0" presId="urn:microsoft.com/office/officeart/2016/7/layout/RepeatingBendingProcessNew"/>
    <dgm:cxn modelId="{72445601-C2A3-4397-99E0-BAEAC1346328}" type="presParOf" srcId="{254EC62F-D2F1-4BC3-AC3F-F20E891F7890}" destId="{C9EBB6E0-519C-485D-BFEB-4A5352988605}" srcOrd="0" destOrd="0" presId="urn:microsoft.com/office/officeart/2016/7/layout/RepeatingBendingProcessNew"/>
    <dgm:cxn modelId="{E06E881D-23AB-4875-955F-2A0A989C43EB}" type="presParOf" srcId="{254EC62F-D2F1-4BC3-AC3F-F20E891F7890}" destId="{A1FC436D-D853-491D-8046-45768E5B8FE6}" srcOrd="1" destOrd="0" presId="urn:microsoft.com/office/officeart/2016/7/layout/RepeatingBendingProcessNew"/>
    <dgm:cxn modelId="{EAA8650D-8502-4156-BED9-0B546332A9DE}" type="presParOf" srcId="{A1FC436D-D853-491D-8046-45768E5B8FE6}" destId="{7E60CB2E-0E81-4FA6-BE24-C3EE5B0DD958}" srcOrd="0" destOrd="0" presId="urn:microsoft.com/office/officeart/2016/7/layout/RepeatingBendingProcessNew"/>
    <dgm:cxn modelId="{917591B8-49C1-4D4F-9B44-69B5121D8001}" type="presParOf" srcId="{254EC62F-D2F1-4BC3-AC3F-F20E891F7890}" destId="{4C08213F-92BB-4A49-AE3E-7F015AD195D0}" srcOrd="2" destOrd="0" presId="urn:microsoft.com/office/officeart/2016/7/layout/RepeatingBendingProcessNew"/>
    <dgm:cxn modelId="{E4959335-0DAB-4712-8063-EB8B239DAE6F}" type="presParOf" srcId="{254EC62F-D2F1-4BC3-AC3F-F20E891F7890}" destId="{D9477F35-CBAD-4346-8EBD-D882CF7EAAA8}" srcOrd="3" destOrd="0" presId="urn:microsoft.com/office/officeart/2016/7/layout/RepeatingBendingProcessNew"/>
    <dgm:cxn modelId="{829D9D5B-8326-4D4A-8BF7-36A2ACB397F4}" type="presParOf" srcId="{D9477F35-CBAD-4346-8EBD-D882CF7EAAA8}" destId="{3F7C0745-80AB-4912-BCEA-A03AB3D0B44B}" srcOrd="0" destOrd="0" presId="urn:microsoft.com/office/officeart/2016/7/layout/RepeatingBendingProcessNew"/>
    <dgm:cxn modelId="{A77652C5-241C-4A3B-A8B7-FD8ED69DFE71}" type="presParOf" srcId="{254EC62F-D2F1-4BC3-AC3F-F20E891F7890}" destId="{65C0B761-549D-4C68-85F0-946FC9C6A96A}" srcOrd="4" destOrd="0" presId="urn:microsoft.com/office/officeart/2016/7/layout/RepeatingBendingProcessNew"/>
    <dgm:cxn modelId="{FE1AB94F-8EC2-456D-B8F5-7F2F9C4CE92D}" type="presParOf" srcId="{254EC62F-D2F1-4BC3-AC3F-F20E891F7890}" destId="{70E84C4E-BA38-4DF7-A6C7-2FB61FD02315}" srcOrd="5" destOrd="0" presId="urn:microsoft.com/office/officeart/2016/7/layout/RepeatingBendingProcessNew"/>
    <dgm:cxn modelId="{D6ED7D31-BF83-4545-8D7A-77BF7BED44C6}" type="presParOf" srcId="{70E84C4E-BA38-4DF7-A6C7-2FB61FD02315}" destId="{F686076F-A153-43E9-B7E1-C592528DFEEE}" srcOrd="0" destOrd="0" presId="urn:microsoft.com/office/officeart/2016/7/layout/RepeatingBendingProcessNew"/>
    <dgm:cxn modelId="{A14EAC71-49ED-45A9-9274-68AE054CB2B9}" type="presParOf" srcId="{254EC62F-D2F1-4BC3-AC3F-F20E891F7890}" destId="{D97CE7E6-247D-4204-9C6D-7EAD79F113E5}" srcOrd="6" destOrd="0" presId="urn:microsoft.com/office/officeart/2016/7/layout/RepeatingBendingProcessNew"/>
    <dgm:cxn modelId="{8BC35219-788E-4E68-9EB6-1CD8F373CD92}" type="presParOf" srcId="{254EC62F-D2F1-4BC3-AC3F-F20E891F7890}" destId="{F7955D6E-CDE7-4009-8111-3E754594FF61}" srcOrd="7" destOrd="0" presId="urn:microsoft.com/office/officeart/2016/7/layout/RepeatingBendingProcessNew"/>
    <dgm:cxn modelId="{4E0A1F58-A818-4DF2-9FD2-CEC66A314ABA}" type="presParOf" srcId="{F7955D6E-CDE7-4009-8111-3E754594FF61}" destId="{CCA61C9D-EB02-4407-B53B-73D7EC058009}" srcOrd="0" destOrd="0" presId="urn:microsoft.com/office/officeart/2016/7/layout/RepeatingBendingProcessNew"/>
    <dgm:cxn modelId="{B2C923C0-FDA9-418A-941F-7DA63C451EEF}" type="presParOf" srcId="{254EC62F-D2F1-4BC3-AC3F-F20E891F7890}" destId="{0CC85464-BB2A-4FBB-8E95-270E3BB81118}" srcOrd="8" destOrd="0" presId="urn:microsoft.com/office/officeart/2016/7/layout/RepeatingBendingProcessNew"/>
    <dgm:cxn modelId="{6AE1C99A-9F92-45ED-97C2-211AB0FDB13A}" type="presParOf" srcId="{254EC62F-D2F1-4BC3-AC3F-F20E891F7890}" destId="{F757DF02-C002-46BD-9C08-73D7CA212419}" srcOrd="9" destOrd="0" presId="urn:microsoft.com/office/officeart/2016/7/layout/RepeatingBendingProcessNew"/>
    <dgm:cxn modelId="{76E77B78-CC5E-4101-9DAF-F4FE56E8753E}" type="presParOf" srcId="{F757DF02-C002-46BD-9C08-73D7CA212419}" destId="{B53277CB-3DAB-41AE-A327-A2BACF858847}" srcOrd="0" destOrd="0" presId="urn:microsoft.com/office/officeart/2016/7/layout/RepeatingBendingProcessNew"/>
    <dgm:cxn modelId="{CC3A2134-5982-4F17-83EC-13588C0A1230}" type="presParOf" srcId="{254EC62F-D2F1-4BC3-AC3F-F20E891F7890}" destId="{146FC1C0-8336-43A6-9608-48816E155D46}" srcOrd="10" destOrd="0" presId="urn:microsoft.com/office/officeart/2016/7/layout/RepeatingBendingProcessNew"/>
    <dgm:cxn modelId="{AA78BA80-DDDE-4EFD-9920-8FB07EF055FE}" type="presParOf" srcId="{254EC62F-D2F1-4BC3-AC3F-F20E891F7890}" destId="{F609DBBD-6C86-48D4-A9E3-30B86323582D}" srcOrd="11" destOrd="0" presId="urn:microsoft.com/office/officeart/2016/7/layout/RepeatingBendingProcessNew"/>
    <dgm:cxn modelId="{98E9E009-4B72-4977-9EE3-77CDDFCCAB50}" type="presParOf" srcId="{F609DBBD-6C86-48D4-A9E3-30B86323582D}" destId="{8D790E28-B919-448A-B94C-6E43DCC1C20C}" srcOrd="0" destOrd="0" presId="urn:microsoft.com/office/officeart/2016/7/layout/RepeatingBendingProcessNew"/>
    <dgm:cxn modelId="{24ACF9C6-E586-4B69-A792-3E95A51F465B}" type="presParOf" srcId="{254EC62F-D2F1-4BC3-AC3F-F20E891F7890}" destId="{A0BAF966-E358-4939-AF64-4680A4A7F1EC}" srcOrd="12"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6A7E12-1BF6-452B-A07F-E6E7209594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E4C38FE-4783-4440-9F64-B580A1410A6E}">
      <dgm:prSet/>
      <dgm:spPr/>
      <dgm:t>
        <a:bodyPr/>
        <a:lstStyle/>
        <a:p>
          <a:r>
            <a:rPr lang="en-GB" dirty="0"/>
            <a:t>I have summarised four ways to support your child through their transition. </a:t>
          </a:r>
          <a:endParaRPr lang="en-US" dirty="0"/>
        </a:p>
      </dgm:t>
    </dgm:pt>
    <dgm:pt modelId="{FB9B8B33-FD5E-4329-9C72-5799B72DCF5D}" type="parTrans" cxnId="{ECDAAA1E-0C46-4BE3-A92D-6EABEDD6AA65}">
      <dgm:prSet/>
      <dgm:spPr/>
      <dgm:t>
        <a:bodyPr/>
        <a:lstStyle/>
        <a:p>
          <a:endParaRPr lang="en-US"/>
        </a:p>
      </dgm:t>
    </dgm:pt>
    <dgm:pt modelId="{E5B0AEEB-45CF-457C-8C64-9EF6ED2E0EAB}" type="sibTrans" cxnId="{ECDAAA1E-0C46-4BE3-A92D-6EABEDD6AA65}">
      <dgm:prSet/>
      <dgm:spPr/>
      <dgm:t>
        <a:bodyPr/>
        <a:lstStyle/>
        <a:p>
          <a:endParaRPr lang="en-US"/>
        </a:p>
      </dgm:t>
    </dgm:pt>
    <dgm:pt modelId="{6F958F0C-2542-4981-95A5-108D5454838B}">
      <dgm:prSet/>
      <dgm:spPr/>
      <dgm:t>
        <a:bodyPr/>
        <a:lstStyle/>
        <a:p>
          <a:r>
            <a:rPr lang="en-GB" dirty="0"/>
            <a:t> Encouraging them to explore their feelings; </a:t>
          </a:r>
          <a:endParaRPr lang="en-US" dirty="0"/>
        </a:p>
      </dgm:t>
    </dgm:pt>
    <dgm:pt modelId="{45689040-922F-4FCC-8E6A-71B6485FA570}" type="parTrans" cxnId="{AB74B323-FF24-417E-8427-2A8FA2F47C7F}">
      <dgm:prSet/>
      <dgm:spPr/>
      <dgm:t>
        <a:bodyPr/>
        <a:lstStyle/>
        <a:p>
          <a:endParaRPr lang="en-US"/>
        </a:p>
      </dgm:t>
    </dgm:pt>
    <dgm:pt modelId="{CDD6AD4B-2330-4F27-89B8-AB57262ECA6B}" type="sibTrans" cxnId="{AB74B323-FF24-417E-8427-2A8FA2F47C7F}">
      <dgm:prSet/>
      <dgm:spPr/>
      <dgm:t>
        <a:bodyPr/>
        <a:lstStyle/>
        <a:p>
          <a:endParaRPr lang="en-US"/>
        </a:p>
      </dgm:t>
    </dgm:pt>
    <dgm:pt modelId="{04D795CB-34AB-4823-8A9C-6E334665B36F}">
      <dgm:prSet/>
      <dgm:spPr/>
      <dgm:t>
        <a:bodyPr/>
        <a:lstStyle/>
        <a:p>
          <a:r>
            <a:rPr lang="en-GB" dirty="0"/>
            <a:t>Helping them connect to their school;</a:t>
          </a:r>
          <a:endParaRPr lang="en-US" dirty="0"/>
        </a:p>
      </dgm:t>
    </dgm:pt>
    <dgm:pt modelId="{4D9575A5-4600-46C1-A306-07CF35ED57DE}" type="parTrans" cxnId="{19723E77-4A45-46F2-A6BF-28774573ACB6}">
      <dgm:prSet/>
      <dgm:spPr/>
      <dgm:t>
        <a:bodyPr/>
        <a:lstStyle/>
        <a:p>
          <a:endParaRPr lang="en-US"/>
        </a:p>
      </dgm:t>
    </dgm:pt>
    <dgm:pt modelId="{F6BC3AA0-9E4E-43B2-BEFF-C90F1823316A}" type="sibTrans" cxnId="{19723E77-4A45-46F2-A6BF-28774573ACB6}">
      <dgm:prSet/>
      <dgm:spPr/>
      <dgm:t>
        <a:bodyPr/>
        <a:lstStyle/>
        <a:p>
          <a:endParaRPr lang="en-US"/>
        </a:p>
      </dgm:t>
    </dgm:pt>
    <dgm:pt modelId="{FF0B0832-C8AB-4AA7-8E40-2B14B02326F0}">
      <dgm:prSet/>
      <dgm:spPr/>
      <dgm:t>
        <a:bodyPr/>
        <a:lstStyle/>
        <a:p>
          <a:r>
            <a:rPr lang="en-GB" dirty="0"/>
            <a:t>Building friendships and relationships; </a:t>
          </a:r>
          <a:endParaRPr lang="en-US" dirty="0"/>
        </a:p>
      </dgm:t>
    </dgm:pt>
    <dgm:pt modelId="{0BC60F2F-1744-4CC6-A402-2A6E7295602C}" type="parTrans" cxnId="{0B07292E-22B1-4D39-86B6-C6FD17E1D4FD}">
      <dgm:prSet/>
      <dgm:spPr/>
      <dgm:t>
        <a:bodyPr/>
        <a:lstStyle/>
        <a:p>
          <a:endParaRPr lang="en-US"/>
        </a:p>
      </dgm:t>
    </dgm:pt>
    <dgm:pt modelId="{AD102A92-931E-4F9F-B974-379B5E804224}" type="sibTrans" cxnId="{0B07292E-22B1-4D39-86B6-C6FD17E1D4FD}">
      <dgm:prSet/>
      <dgm:spPr/>
      <dgm:t>
        <a:bodyPr/>
        <a:lstStyle/>
        <a:p>
          <a:endParaRPr lang="en-US"/>
        </a:p>
      </dgm:t>
    </dgm:pt>
    <dgm:pt modelId="{760E248D-BCC9-4633-A0A3-95371F5D23F6}">
      <dgm:prSet/>
      <dgm:spPr/>
      <dgm:t>
        <a:bodyPr/>
        <a:lstStyle/>
        <a:p>
          <a:r>
            <a:rPr lang="en-GB" dirty="0"/>
            <a:t>Empowering them by building their confidence and independence. </a:t>
          </a:r>
          <a:endParaRPr lang="en-US" dirty="0"/>
        </a:p>
      </dgm:t>
    </dgm:pt>
    <dgm:pt modelId="{45B3FE92-8CE0-4889-B32A-B6747EC82162}" type="parTrans" cxnId="{F7B5578B-107E-44A4-94E5-ADE2053530AE}">
      <dgm:prSet/>
      <dgm:spPr/>
      <dgm:t>
        <a:bodyPr/>
        <a:lstStyle/>
        <a:p>
          <a:endParaRPr lang="en-US"/>
        </a:p>
      </dgm:t>
    </dgm:pt>
    <dgm:pt modelId="{6A0BB48D-A501-4BB4-996D-4CD8F56280B5}" type="sibTrans" cxnId="{F7B5578B-107E-44A4-94E5-ADE2053530AE}">
      <dgm:prSet/>
      <dgm:spPr/>
      <dgm:t>
        <a:bodyPr/>
        <a:lstStyle/>
        <a:p>
          <a:endParaRPr lang="en-US"/>
        </a:p>
      </dgm:t>
    </dgm:pt>
    <dgm:pt modelId="{05D7B7CA-2E09-494C-BE0A-E019A1C414B0}" type="pres">
      <dgm:prSet presAssocID="{256A7E12-1BF6-452B-A07F-E6E720959469}" presName="linear" presStyleCnt="0">
        <dgm:presLayoutVars>
          <dgm:animLvl val="lvl"/>
          <dgm:resizeHandles val="exact"/>
        </dgm:presLayoutVars>
      </dgm:prSet>
      <dgm:spPr/>
    </dgm:pt>
    <dgm:pt modelId="{F06FA7A8-5708-49EF-96A6-1D8610E0FD18}" type="pres">
      <dgm:prSet presAssocID="{0E4C38FE-4783-4440-9F64-B580A1410A6E}" presName="parentText" presStyleLbl="node1" presStyleIdx="0" presStyleCnt="5">
        <dgm:presLayoutVars>
          <dgm:chMax val="0"/>
          <dgm:bulletEnabled val="1"/>
        </dgm:presLayoutVars>
      </dgm:prSet>
      <dgm:spPr/>
    </dgm:pt>
    <dgm:pt modelId="{93CCC6B1-1E32-4FEB-852B-04E8B26F55AC}" type="pres">
      <dgm:prSet presAssocID="{E5B0AEEB-45CF-457C-8C64-9EF6ED2E0EAB}" presName="spacer" presStyleCnt="0"/>
      <dgm:spPr/>
    </dgm:pt>
    <dgm:pt modelId="{F5EC7D59-0A4D-4A3C-B1F8-F99A131DDF5F}" type="pres">
      <dgm:prSet presAssocID="{6F958F0C-2542-4981-95A5-108D5454838B}" presName="parentText" presStyleLbl="node1" presStyleIdx="1" presStyleCnt="5">
        <dgm:presLayoutVars>
          <dgm:chMax val="0"/>
          <dgm:bulletEnabled val="1"/>
        </dgm:presLayoutVars>
      </dgm:prSet>
      <dgm:spPr/>
    </dgm:pt>
    <dgm:pt modelId="{2FE914DE-CA54-4ABA-92E5-7A71E0B1A4A8}" type="pres">
      <dgm:prSet presAssocID="{CDD6AD4B-2330-4F27-89B8-AB57262ECA6B}" presName="spacer" presStyleCnt="0"/>
      <dgm:spPr/>
    </dgm:pt>
    <dgm:pt modelId="{3D99A03A-3C98-439F-8650-6B9217EC652D}" type="pres">
      <dgm:prSet presAssocID="{04D795CB-34AB-4823-8A9C-6E334665B36F}" presName="parentText" presStyleLbl="node1" presStyleIdx="2" presStyleCnt="5">
        <dgm:presLayoutVars>
          <dgm:chMax val="0"/>
          <dgm:bulletEnabled val="1"/>
        </dgm:presLayoutVars>
      </dgm:prSet>
      <dgm:spPr/>
    </dgm:pt>
    <dgm:pt modelId="{4C871900-1ED8-4D2C-B68E-6E5D65B8B702}" type="pres">
      <dgm:prSet presAssocID="{F6BC3AA0-9E4E-43B2-BEFF-C90F1823316A}" presName="spacer" presStyleCnt="0"/>
      <dgm:spPr/>
    </dgm:pt>
    <dgm:pt modelId="{14F67C34-F8BD-4611-A8AB-E72B7E6F23AE}" type="pres">
      <dgm:prSet presAssocID="{FF0B0832-C8AB-4AA7-8E40-2B14B02326F0}" presName="parentText" presStyleLbl="node1" presStyleIdx="3" presStyleCnt="5">
        <dgm:presLayoutVars>
          <dgm:chMax val="0"/>
          <dgm:bulletEnabled val="1"/>
        </dgm:presLayoutVars>
      </dgm:prSet>
      <dgm:spPr/>
    </dgm:pt>
    <dgm:pt modelId="{1C5F7627-0712-46D7-9A3A-F818BA3D3A52}" type="pres">
      <dgm:prSet presAssocID="{AD102A92-931E-4F9F-B974-379B5E804224}" presName="spacer" presStyleCnt="0"/>
      <dgm:spPr/>
    </dgm:pt>
    <dgm:pt modelId="{C1BAF730-DAC1-4E6C-A177-37A1340E7CA5}" type="pres">
      <dgm:prSet presAssocID="{760E248D-BCC9-4633-A0A3-95371F5D23F6}" presName="parentText" presStyleLbl="node1" presStyleIdx="4" presStyleCnt="5">
        <dgm:presLayoutVars>
          <dgm:chMax val="0"/>
          <dgm:bulletEnabled val="1"/>
        </dgm:presLayoutVars>
      </dgm:prSet>
      <dgm:spPr/>
    </dgm:pt>
  </dgm:ptLst>
  <dgm:cxnLst>
    <dgm:cxn modelId="{ECDAAA1E-0C46-4BE3-A92D-6EABEDD6AA65}" srcId="{256A7E12-1BF6-452B-A07F-E6E720959469}" destId="{0E4C38FE-4783-4440-9F64-B580A1410A6E}" srcOrd="0" destOrd="0" parTransId="{FB9B8B33-FD5E-4329-9C72-5799B72DCF5D}" sibTransId="{E5B0AEEB-45CF-457C-8C64-9EF6ED2E0EAB}"/>
    <dgm:cxn modelId="{AB74B323-FF24-417E-8427-2A8FA2F47C7F}" srcId="{256A7E12-1BF6-452B-A07F-E6E720959469}" destId="{6F958F0C-2542-4981-95A5-108D5454838B}" srcOrd="1" destOrd="0" parTransId="{45689040-922F-4FCC-8E6A-71B6485FA570}" sibTransId="{CDD6AD4B-2330-4F27-89B8-AB57262ECA6B}"/>
    <dgm:cxn modelId="{0B07292E-22B1-4D39-86B6-C6FD17E1D4FD}" srcId="{256A7E12-1BF6-452B-A07F-E6E720959469}" destId="{FF0B0832-C8AB-4AA7-8E40-2B14B02326F0}" srcOrd="3" destOrd="0" parTransId="{0BC60F2F-1744-4CC6-A402-2A6E7295602C}" sibTransId="{AD102A92-931E-4F9F-B974-379B5E804224}"/>
    <dgm:cxn modelId="{CD3D6B50-0131-42F5-BEBC-ED7CCFD0F6ED}" type="presOf" srcId="{760E248D-BCC9-4633-A0A3-95371F5D23F6}" destId="{C1BAF730-DAC1-4E6C-A177-37A1340E7CA5}" srcOrd="0" destOrd="0" presId="urn:microsoft.com/office/officeart/2005/8/layout/vList2"/>
    <dgm:cxn modelId="{19723E77-4A45-46F2-A6BF-28774573ACB6}" srcId="{256A7E12-1BF6-452B-A07F-E6E720959469}" destId="{04D795CB-34AB-4823-8A9C-6E334665B36F}" srcOrd="2" destOrd="0" parTransId="{4D9575A5-4600-46C1-A306-07CF35ED57DE}" sibTransId="{F6BC3AA0-9E4E-43B2-BEFF-C90F1823316A}"/>
    <dgm:cxn modelId="{0DC09357-4126-457A-8C62-647E7300B98D}" type="presOf" srcId="{6F958F0C-2542-4981-95A5-108D5454838B}" destId="{F5EC7D59-0A4D-4A3C-B1F8-F99A131DDF5F}" srcOrd="0" destOrd="0" presId="urn:microsoft.com/office/officeart/2005/8/layout/vList2"/>
    <dgm:cxn modelId="{20FFD077-2396-409D-A780-CDFE3DC5C19A}" type="presOf" srcId="{256A7E12-1BF6-452B-A07F-E6E720959469}" destId="{05D7B7CA-2E09-494C-BE0A-E019A1C414B0}" srcOrd="0" destOrd="0" presId="urn:microsoft.com/office/officeart/2005/8/layout/vList2"/>
    <dgm:cxn modelId="{F7B5578B-107E-44A4-94E5-ADE2053530AE}" srcId="{256A7E12-1BF6-452B-A07F-E6E720959469}" destId="{760E248D-BCC9-4633-A0A3-95371F5D23F6}" srcOrd="4" destOrd="0" parTransId="{45B3FE92-8CE0-4889-B32A-B6747EC82162}" sibTransId="{6A0BB48D-A501-4BB4-996D-4CD8F56280B5}"/>
    <dgm:cxn modelId="{13AC718C-B64D-4076-8761-AF8918DB1A7A}" type="presOf" srcId="{0E4C38FE-4783-4440-9F64-B580A1410A6E}" destId="{F06FA7A8-5708-49EF-96A6-1D8610E0FD18}" srcOrd="0" destOrd="0" presId="urn:microsoft.com/office/officeart/2005/8/layout/vList2"/>
    <dgm:cxn modelId="{3B7B9DC0-26CF-4371-AF94-738CB378FA00}" type="presOf" srcId="{FF0B0832-C8AB-4AA7-8E40-2B14B02326F0}" destId="{14F67C34-F8BD-4611-A8AB-E72B7E6F23AE}" srcOrd="0" destOrd="0" presId="urn:microsoft.com/office/officeart/2005/8/layout/vList2"/>
    <dgm:cxn modelId="{E04FBEFF-D800-4F0B-ABE0-8A73484CFFCE}" type="presOf" srcId="{04D795CB-34AB-4823-8A9C-6E334665B36F}" destId="{3D99A03A-3C98-439F-8650-6B9217EC652D}" srcOrd="0" destOrd="0" presId="urn:microsoft.com/office/officeart/2005/8/layout/vList2"/>
    <dgm:cxn modelId="{29E44D35-AA8E-443B-9429-1170BF4AE64B}" type="presParOf" srcId="{05D7B7CA-2E09-494C-BE0A-E019A1C414B0}" destId="{F06FA7A8-5708-49EF-96A6-1D8610E0FD18}" srcOrd="0" destOrd="0" presId="urn:microsoft.com/office/officeart/2005/8/layout/vList2"/>
    <dgm:cxn modelId="{EAED1357-CAAB-435A-97B2-B0EFC461A1E0}" type="presParOf" srcId="{05D7B7CA-2E09-494C-BE0A-E019A1C414B0}" destId="{93CCC6B1-1E32-4FEB-852B-04E8B26F55AC}" srcOrd="1" destOrd="0" presId="urn:microsoft.com/office/officeart/2005/8/layout/vList2"/>
    <dgm:cxn modelId="{8042F9BD-EBED-4D3C-BFAF-98194FC77A7A}" type="presParOf" srcId="{05D7B7CA-2E09-494C-BE0A-E019A1C414B0}" destId="{F5EC7D59-0A4D-4A3C-B1F8-F99A131DDF5F}" srcOrd="2" destOrd="0" presId="urn:microsoft.com/office/officeart/2005/8/layout/vList2"/>
    <dgm:cxn modelId="{83B698BE-E05F-41E8-BBFA-4C726269C127}" type="presParOf" srcId="{05D7B7CA-2E09-494C-BE0A-E019A1C414B0}" destId="{2FE914DE-CA54-4ABA-92E5-7A71E0B1A4A8}" srcOrd="3" destOrd="0" presId="urn:microsoft.com/office/officeart/2005/8/layout/vList2"/>
    <dgm:cxn modelId="{18B435C0-AE49-402C-A133-8E8D7053D8DE}" type="presParOf" srcId="{05D7B7CA-2E09-494C-BE0A-E019A1C414B0}" destId="{3D99A03A-3C98-439F-8650-6B9217EC652D}" srcOrd="4" destOrd="0" presId="urn:microsoft.com/office/officeart/2005/8/layout/vList2"/>
    <dgm:cxn modelId="{D32E74BA-0087-4739-99D1-CC0479FDD7C4}" type="presParOf" srcId="{05D7B7CA-2E09-494C-BE0A-E019A1C414B0}" destId="{4C871900-1ED8-4D2C-B68E-6E5D65B8B702}" srcOrd="5" destOrd="0" presId="urn:microsoft.com/office/officeart/2005/8/layout/vList2"/>
    <dgm:cxn modelId="{475D2876-5EB9-4E33-A18B-61B65CF17086}" type="presParOf" srcId="{05D7B7CA-2E09-494C-BE0A-E019A1C414B0}" destId="{14F67C34-F8BD-4611-A8AB-E72B7E6F23AE}" srcOrd="6" destOrd="0" presId="urn:microsoft.com/office/officeart/2005/8/layout/vList2"/>
    <dgm:cxn modelId="{E99F160D-6F35-480A-AE48-6FFAF10702C9}" type="presParOf" srcId="{05D7B7CA-2E09-494C-BE0A-E019A1C414B0}" destId="{1C5F7627-0712-46D7-9A3A-F818BA3D3A52}" srcOrd="7" destOrd="0" presId="urn:microsoft.com/office/officeart/2005/8/layout/vList2"/>
    <dgm:cxn modelId="{020F7E88-6784-4C1E-B9B8-7605F8EAAE7B}" type="presParOf" srcId="{05D7B7CA-2E09-494C-BE0A-E019A1C414B0}" destId="{C1BAF730-DAC1-4E6C-A177-37A1340E7CA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B0EFDA-F27A-4510-9E16-83865A1B869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8BA0CF6-2BE2-482E-8B2B-F5BEF3FE389B}">
      <dgm:prSet/>
      <dgm:spPr/>
      <dgm:t>
        <a:bodyPr/>
        <a:lstStyle/>
        <a:p>
          <a:r>
            <a:rPr lang="en-GB" dirty="0"/>
            <a:t>The school uniform, the PE kit, The school bag and the cost!!</a:t>
          </a:r>
          <a:endParaRPr lang="en-US" dirty="0"/>
        </a:p>
      </dgm:t>
    </dgm:pt>
    <dgm:pt modelId="{B3EE66B6-6BA9-48AD-9E50-49B2A60A3E12}" type="parTrans" cxnId="{037D86A7-E3F4-4140-BD73-B3C8EEAF5F12}">
      <dgm:prSet/>
      <dgm:spPr/>
      <dgm:t>
        <a:bodyPr/>
        <a:lstStyle/>
        <a:p>
          <a:endParaRPr lang="en-US"/>
        </a:p>
      </dgm:t>
    </dgm:pt>
    <dgm:pt modelId="{C3B0247A-5691-4545-B452-393FF0EFAB58}" type="sibTrans" cxnId="{037D86A7-E3F4-4140-BD73-B3C8EEAF5F12}">
      <dgm:prSet/>
      <dgm:spPr/>
      <dgm:t>
        <a:bodyPr/>
        <a:lstStyle/>
        <a:p>
          <a:endParaRPr lang="en-US"/>
        </a:p>
      </dgm:t>
    </dgm:pt>
    <dgm:pt modelId="{3603DA17-9494-4D43-BAC4-4534797833E1}">
      <dgm:prSet/>
      <dgm:spPr>
        <a:solidFill>
          <a:schemeClr val="accent1"/>
        </a:solidFill>
      </dgm:spPr>
      <dgm:t>
        <a:bodyPr/>
        <a:lstStyle/>
        <a:p>
          <a:r>
            <a:rPr lang="en-GB" dirty="0"/>
            <a:t>Applying for a zip oyster card for your child, to travel on the bus for FREE and tube half price</a:t>
          </a:r>
          <a:endParaRPr lang="en-US" dirty="0"/>
        </a:p>
      </dgm:t>
    </dgm:pt>
    <dgm:pt modelId="{5C70B742-65BE-435D-A865-4E25B99BEAB9}" type="parTrans" cxnId="{3D81A81F-E6B0-4931-B6B4-17167EE802E0}">
      <dgm:prSet/>
      <dgm:spPr/>
      <dgm:t>
        <a:bodyPr/>
        <a:lstStyle/>
        <a:p>
          <a:endParaRPr lang="en-US"/>
        </a:p>
      </dgm:t>
    </dgm:pt>
    <dgm:pt modelId="{5B8BEAF0-54F2-4AF7-AAEA-722C939740FD}" type="sibTrans" cxnId="{3D81A81F-E6B0-4931-B6B4-17167EE802E0}">
      <dgm:prSet/>
      <dgm:spPr/>
      <dgm:t>
        <a:bodyPr/>
        <a:lstStyle/>
        <a:p>
          <a:endParaRPr lang="en-US"/>
        </a:p>
      </dgm:t>
    </dgm:pt>
    <dgm:pt modelId="{38E8EBE6-6361-4E0F-9850-731F35C660B1}">
      <dgm:prSet/>
      <dgm:spPr/>
      <dgm:t>
        <a:bodyPr/>
        <a:lstStyle/>
        <a:p>
          <a:r>
            <a:rPr lang="en-GB" dirty="0"/>
            <a:t>School policy on packed lunches and dietary needs</a:t>
          </a:r>
          <a:endParaRPr lang="en-US" dirty="0"/>
        </a:p>
      </dgm:t>
    </dgm:pt>
    <dgm:pt modelId="{3F928342-5B66-4300-A2DA-0A319CB2D2E7}" type="parTrans" cxnId="{416D9734-B9B9-4C1D-953D-76EC0F2A97C9}">
      <dgm:prSet/>
      <dgm:spPr/>
      <dgm:t>
        <a:bodyPr/>
        <a:lstStyle/>
        <a:p>
          <a:endParaRPr lang="en-US"/>
        </a:p>
      </dgm:t>
    </dgm:pt>
    <dgm:pt modelId="{B3628E93-DFC6-4EAC-B61E-091B906C8FA1}" type="sibTrans" cxnId="{416D9734-B9B9-4C1D-953D-76EC0F2A97C9}">
      <dgm:prSet/>
      <dgm:spPr/>
      <dgm:t>
        <a:bodyPr/>
        <a:lstStyle/>
        <a:p>
          <a:endParaRPr lang="en-US"/>
        </a:p>
      </dgm:t>
    </dgm:pt>
    <dgm:pt modelId="{3A265210-3D17-40D3-AA28-A7A48AD4463F}">
      <dgm:prSet/>
      <dgm:spPr/>
      <dgm:t>
        <a:bodyPr/>
        <a:lstStyle/>
        <a:p>
          <a:r>
            <a:rPr lang="en-GB" dirty="0"/>
            <a:t>Looking at the extra curriculum activities / school clubs on offer for your child to participate in</a:t>
          </a:r>
          <a:endParaRPr lang="en-US" dirty="0"/>
        </a:p>
      </dgm:t>
    </dgm:pt>
    <dgm:pt modelId="{F2E3BB99-77C5-4C0C-B0C4-71D9A45071EF}" type="parTrans" cxnId="{FBF9E993-AF54-460D-ACF8-475D0CB77ACA}">
      <dgm:prSet/>
      <dgm:spPr/>
      <dgm:t>
        <a:bodyPr/>
        <a:lstStyle/>
        <a:p>
          <a:endParaRPr lang="en-US"/>
        </a:p>
      </dgm:t>
    </dgm:pt>
    <dgm:pt modelId="{DA0C8026-74C3-4014-8CC6-24A360051D1E}" type="sibTrans" cxnId="{FBF9E993-AF54-460D-ACF8-475D0CB77ACA}">
      <dgm:prSet/>
      <dgm:spPr/>
      <dgm:t>
        <a:bodyPr/>
        <a:lstStyle/>
        <a:p>
          <a:endParaRPr lang="en-US"/>
        </a:p>
      </dgm:t>
    </dgm:pt>
    <dgm:pt modelId="{98BEA1A5-F8A9-42F1-930C-876FB2279FB4}">
      <dgm:prSet/>
      <dgm:spPr/>
      <dgm:t>
        <a:bodyPr/>
        <a:lstStyle/>
        <a:p>
          <a:r>
            <a:rPr lang="en-GB" dirty="0"/>
            <a:t>The school travel policy (re bikes and scooters)</a:t>
          </a:r>
          <a:endParaRPr lang="en-US" dirty="0"/>
        </a:p>
      </dgm:t>
    </dgm:pt>
    <dgm:pt modelId="{003ECD8E-2FE3-4B50-99E3-21C4589E5ED7}" type="parTrans" cxnId="{B1BA07B8-B046-41BD-AD99-BEA89C8E287B}">
      <dgm:prSet/>
      <dgm:spPr/>
      <dgm:t>
        <a:bodyPr/>
        <a:lstStyle/>
        <a:p>
          <a:endParaRPr lang="en-US"/>
        </a:p>
      </dgm:t>
    </dgm:pt>
    <dgm:pt modelId="{2CF8A1E0-4A69-449C-800D-CA065D58E6A3}" type="sibTrans" cxnId="{B1BA07B8-B046-41BD-AD99-BEA89C8E287B}">
      <dgm:prSet/>
      <dgm:spPr/>
      <dgm:t>
        <a:bodyPr/>
        <a:lstStyle/>
        <a:p>
          <a:endParaRPr lang="en-US"/>
        </a:p>
      </dgm:t>
    </dgm:pt>
    <dgm:pt modelId="{36017AE4-5090-4E5E-9B6A-D5A66D7483BF}">
      <dgm:prSet/>
      <dgm:spPr/>
      <dgm:t>
        <a:bodyPr/>
        <a:lstStyle/>
        <a:p>
          <a:r>
            <a:rPr lang="en-GB" dirty="0"/>
            <a:t>Secondary schools have detention periods after school, look at the policy, so you are clear what you are agreeing too.</a:t>
          </a:r>
          <a:endParaRPr lang="en-US" dirty="0"/>
        </a:p>
      </dgm:t>
    </dgm:pt>
    <dgm:pt modelId="{FAA494C2-28F1-426B-B9BA-4955D6EA5427}" type="parTrans" cxnId="{039DECDA-ABFE-4B3A-9D44-C75969C61C4F}">
      <dgm:prSet/>
      <dgm:spPr/>
      <dgm:t>
        <a:bodyPr/>
        <a:lstStyle/>
        <a:p>
          <a:endParaRPr lang="en-US"/>
        </a:p>
      </dgm:t>
    </dgm:pt>
    <dgm:pt modelId="{06B66ED5-6697-420A-81A4-55B18879F154}" type="sibTrans" cxnId="{039DECDA-ABFE-4B3A-9D44-C75969C61C4F}">
      <dgm:prSet/>
      <dgm:spPr/>
      <dgm:t>
        <a:bodyPr/>
        <a:lstStyle/>
        <a:p>
          <a:endParaRPr lang="en-US"/>
        </a:p>
      </dgm:t>
    </dgm:pt>
    <dgm:pt modelId="{54CE4BDC-DD35-4F30-AB5C-B1AA045E2C1E}" type="pres">
      <dgm:prSet presAssocID="{47B0EFDA-F27A-4510-9E16-83865A1B869E}" presName="root" presStyleCnt="0">
        <dgm:presLayoutVars>
          <dgm:dir/>
          <dgm:resizeHandles val="exact"/>
        </dgm:presLayoutVars>
      </dgm:prSet>
      <dgm:spPr/>
    </dgm:pt>
    <dgm:pt modelId="{B6ED7DA8-BD35-4E73-A179-15E98A6A4575}" type="pres">
      <dgm:prSet presAssocID="{38BA0CF6-2BE2-482E-8B2B-F5BEF3FE389B}" presName="compNode" presStyleCnt="0"/>
      <dgm:spPr/>
    </dgm:pt>
    <dgm:pt modelId="{CEC0C7A4-6981-4A6A-8915-B36683F2BA6B}" type="pres">
      <dgm:prSet presAssocID="{38BA0CF6-2BE2-482E-8B2B-F5BEF3FE389B}" presName="bgRect" presStyleLbl="bgShp" presStyleIdx="0" presStyleCnt="6"/>
      <dgm:spPr/>
    </dgm:pt>
    <dgm:pt modelId="{39B1D563-0EC9-4900-A854-157958D130B4}" type="pres">
      <dgm:prSet presAssocID="{38BA0CF6-2BE2-482E-8B2B-F5BEF3FE389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ckpack"/>
        </a:ext>
      </dgm:extLst>
    </dgm:pt>
    <dgm:pt modelId="{5EE95073-DB75-4011-AC52-65E9CF90DF39}" type="pres">
      <dgm:prSet presAssocID="{38BA0CF6-2BE2-482E-8B2B-F5BEF3FE389B}" presName="spaceRect" presStyleCnt="0"/>
      <dgm:spPr/>
    </dgm:pt>
    <dgm:pt modelId="{B7D7F12D-FFAA-4A27-90C5-47A20416C466}" type="pres">
      <dgm:prSet presAssocID="{38BA0CF6-2BE2-482E-8B2B-F5BEF3FE389B}" presName="parTx" presStyleLbl="revTx" presStyleIdx="0" presStyleCnt="6">
        <dgm:presLayoutVars>
          <dgm:chMax val="0"/>
          <dgm:chPref val="0"/>
        </dgm:presLayoutVars>
      </dgm:prSet>
      <dgm:spPr/>
    </dgm:pt>
    <dgm:pt modelId="{56F9338A-5C9F-417D-8A54-54F81641AE94}" type="pres">
      <dgm:prSet presAssocID="{C3B0247A-5691-4545-B452-393FF0EFAB58}" presName="sibTrans" presStyleCnt="0"/>
      <dgm:spPr/>
    </dgm:pt>
    <dgm:pt modelId="{0AF3A703-B7BB-43C5-ADEE-DD29F3D93278}" type="pres">
      <dgm:prSet presAssocID="{3603DA17-9494-4D43-BAC4-4534797833E1}" presName="compNode" presStyleCnt="0"/>
      <dgm:spPr/>
    </dgm:pt>
    <dgm:pt modelId="{F57C6607-3BCF-4691-99C1-F2D773E2D1C8}" type="pres">
      <dgm:prSet presAssocID="{3603DA17-9494-4D43-BAC4-4534797833E1}" presName="bgRect" presStyleLbl="bgShp" presStyleIdx="1" presStyleCnt="6"/>
      <dgm:spPr/>
    </dgm:pt>
    <dgm:pt modelId="{3711F02F-8D73-4FF4-A6EF-DF6B7285702B}" type="pres">
      <dgm:prSet presAssocID="{3603DA17-9494-4D43-BAC4-4534797833E1}"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ruise Ship"/>
        </a:ext>
      </dgm:extLst>
    </dgm:pt>
    <dgm:pt modelId="{2CFB39DC-B69D-414A-B5DF-F41993BE690F}" type="pres">
      <dgm:prSet presAssocID="{3603DA17-9494-4D43-BAC4-4534797833E1}" presName="spaceRect" presStyleCnt="0"/>
      <dgm:spPr/>
    </dgm:pt>
    <dgm:pt modelId="{A83C24D5-BF31-4150-AFC0-F1BC03A92F0B}" type="pres">
      <dgm:prSet presAssocID="{3603DA17-9494-4D43-BAC4-4534797833E1}" presName="parTx" presStyleLbl="revTx" presStyleIdx="1" presStyleCnt="6">
        <dgm:presLayoutVars>
          <dgm:chMax val="0"/>
          <dgm:chPref val="0"/>
        </dgm:presLayoutVars>
      </dgm:prSet>
      <dgm:spPr/>
    </dgm:pt>
    <dgm:pt modelId="{875DF0B9-2C45-457A-8BF4-754227C931C4}" type="pres">
      <dgm:prSet presAssocID="{5B8BEAF0-54F2-4AF7-AAEA-722C939740FD}" presName="sibTrans" presStyleCnt="0"/>
      <dgm:spPr/>
    </dgm:pt>
    <dgm:pt modelId="{445F25DB-CAA0-4D0B-8755-76A3C68F1C38}" type="pres">
      <dgm:prSet presAssocID="{38E8EBE6-6361-4E0F-9850-731F35C660B1}" presName="compNode" presStyleCnt="0"/>
      <dgm:spPr/>
    </dgm:pt>
    <dgm:pt modelId="{39A8E619-2BC7-4E48-B5B7-5E65AF4B2DFD}" type="pres">
      <dgm:prSet presAssocID="{38E8EBE6-6361-4E0F-9850-731F35C660B1}" presName="bgRect" presStyleLbl="bgShp" presStyleIdx="2" presStyleCnt="6"/>
      <dgm:spPr/>
    </dgm:pt>
    <dgm:pt modelId="{0878C0CB-ADB8-49C7-9F1F-7CE32548D467}" type="pres">
      <dgm:prSet presAssocID="{38E8EBE6-6361-4E0F-9850-731F35C660B1}"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rk and knife"/>
        </a:ext>
      </dgm:extLst>
    </dgm:pt>
    <dgm:pt modelId="{AFB0571D-3ECC-4A7C-BAC3-9A0CD9616590}" type="pres">
      <dgm:prSet presAssocID="{38E8EBE6-6361-4E0F-9850-731F35C660B1}" presName="spaceRect" presStyleCnt="0"/>
      <dgm:spPr/>
    </dgm:pt>
    <dgm:pt modelId="{2F49AFD7-CD02-41F7-A2D6-13F51605020D}" type="pres">
      <dgm:prSet presAssocID="{38E8EBE6-6361-4E0F-9850-731F35C660B1}" presName="parTx" presStyleLbl="revTx" presStyleIdx="2" presStyleCnt="6">
        <dgm:presLayoutVars>
          <dgm:chMax val="0"/>
          <dgm:chPref val="0"/>
        </dgm:presLayoutVars>
      </dgm:prSet>
      <dgm:spPr/>
    </dgm:pt>
    <dgm:pt modelId="{B72E4623-A4F8-43CC-A4E9-FC9E5B14313E}" type="pres">
      <dgm:prSet presAssocID="{B3628E93-DFC6-4EAC-B61E-091B906C8FA1}" presName="sibTrans" presStyleCnt="0"/>
      <dgm:spPr/>
    </dgm:pt>
    <dgm:pt modelId="{19811ADD-73D2-4940-9CD6-0C8FC5C044F4}" type="pres">
      <dgm:prSet presAssocID="{3A265210-3D17-40D3-AA28-A7A48AD4463F}" presName="compNode" presStyleCnt="0"/>
      <dgm:spPr/>
    </dgm:pt>
    <dgm:pt modelId="{A0C0036D-DE6A-4E9E-86D5-4905D19A0107}" type="pres">
      <dgm:prSet presAssocID="{3A265210-3D17-40D3-AA28-A7A48AD4463F}" presName="bgRect" presStyleLbl="bgShp" presStyleIdx="3" presStyleCnt="6"/>
      <dgm:spPr/>
    </dgm:pt>
    <dgm:pt modelId="{95347594-2212-4143-99A9-90DF11C62410}" type="pres">
      <dgm:prSet presAssocID="{3A265210-3D17-40D3-AA28-A7A48AD4463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port Balls"/>
        </a:ext>
      </dgm:extLst>
    </dgm:pt>
    <dgm:pt modelId="{FD305312-D489-414B-8FF6-FF1A2314563C}" type="pres">
      <dgm:prSet presAssocID="{3A265210-3D17-40D3-AA28-A7A48AD4463F}" presName="spaceRect" presStyleCnt="0"/>
      <dgm:spPr/>
    </dgm:pt>
    <dgm:pt modelId="{29C0CA70-2242-4AB2-8722-B279380C3472}" type="pres">
      <dgm:prSet presAssocID="{3A265210-3D17-40D3-AA28-A7A48AD4463F}" presName="parTx" presStyleLbl="revTx" presStyleIdx="3" presStyleCnt="6">
        <dgm:presLayoutVars>
          <dgm:chMax val="0"/>
          <dgm:chPref val="0"/>
        </dgm:presLayoutVars>
      </dgm:prSet>
      <dgm:spPr/>
    </dgm:pt>
    <dgm:pt modelId="{1944AABB-A223-4A95-ABD7-A59C646073C8}" type="pres">
      <dgm:prSet presAssocID="{DA0C8026-74C3-4014-8CC6-24A360051D1E}" presName="sibTrans" presStyleCnt="0"/>
      <dgm:spPr/>
    </dgm:pt>
    <dgm:pt modelId="{5D5857F6-ABF2-45AA-B66D-821C86DE4721}" type="pres">
      <dgm:prSet presAssocID="{98BEA1A5-F8A9-42F1-930C-876FB2279FB4}" presName="compNode" presStyleCnt="0"/>
      <dgm:spPr/>
    </dgm:pt>
    <dgm:pt modelId="{FEA8D465-AA93-4279-927D-F69F0CC73C24}" type="pres">
      <dgm:prSet presAssocID="{98BEA1A5-F8A9-42F1-930C-876FB2279FB4}" presName="bgRect" presStyleLbl="bgShp" presStyleIdx="4" presStyleCnt="6"/>
      <dgm:spPr/>
    </dgm:pt>
    <dgm:pt modelId="{8614E2F0-0DC6-4A0D-96FB-7004161CF821}" type="pres">
      <dgm:prSet presAssocID="{98BEA1A5-F8A9-42F1-930C-876FB2279FB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cooter"/>
        </a:ext>
      </dgm:extLst>
    </dgm:pt>
    <dgm:pt modelId="{9B1875F4-E04C-4F1B-B70B-4408E507273D}" type="pres">
      <dgm:prSet presAssocID="{98BEA1A5-F8A9-42F1-930C-876FB2279FB4}" presName="spaceRect" presStyleCnt="0"/>
      <dgm:spPr/>
    </dgm:pt>
    <dgm:pt modelId="{949BBEA8-A570-4943-A1C8-2B9668B72BE0}" type="pres">
      <dgm:prSet presAssocID="{98BEA1A5-F8A9-42F1-930C-876FB2279FB4}" presName="parTx" presStyleLbl="revTx" presStyleIdx="4" presStyleCnt="6">
        <dgm:presLayoutVars>
          <dgm:chMax val="0"/>
          <dgm:chPref val="0"/>
        </dgm:presLayoutVars>
      </dgm:prSet>
      <dgm:spPr/>
    </dgm:pt>
    <dgm:pt modelId="{FA5CF97A-F5A6-4D2F-8758-C55BB6AE3F42}" type="pres">
      <dgm:prSet presAssocID="{2CF8A1E0-4A69-449C-800D-CA065D58E6A3}" presName="sibTrans" presStyleCnt="0"/>
      <dgm:spPr/>
    </dgm:pt>
    <dgm:pt modelId="{7C28DEDE-708A-4FF6-8A57-A36E3372A9D4}" type="pres">
      <dgm:prSet presAssocID="{36017AE4-5090-4E5E-9B6A-D5A66D7483BF}" presName="compNode" presStyleCnt="0"/>
      <dgm:spPr/>
    </dgm:pt>
    <dgm:pt modelId="{40C4F606-3510-40C0-8EBF-8E403E0C1AED}" type="pres">
      <dgm:prSet presAssocID="{36017AE4-5090-4E5E-9B6A-D5A66D7483BF}" presName="bgRect" presStyleLbl="bgShp" presStyleIdx="5" presStyleCnt="6"/>
      <dgm:spPr/>
    </dgm:pt>
    <dgm:pt modelId="{247CFF69-0221-4279-B812-75E74500434B}" type="pres">
      <dgm:prSet presAssocID="{36017AE4-5090-4E5E-9B6A-D5A66D7483B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iploma Roll"/>
        </a:ext>
      </dgm:extLst>
    </dgm:pt>
    <dgm:pt modelId="{72E4D6DC-8B99-460A-A348-341C9E552C1B}" type="pres">
      <dgm:prSet presAssocID="{36017AE4-5090-4E5E-9B6A-D5A66D7483BF}" presName="spaceRect" presStyleCnt="0"/>
      <dgm:spPr/>
    </dgm:pt>
    <dgm:pt modelId="{949CD7B1-905F-44B7-9EE0-59380EBCC452}" type="pres">
      <dgm:prSet presAssocID="{36017AE4-5090-4E5E-9B6A-D5A66D7483BF}" presName="parTx" presStyleLbl="revTx" presStyleIdx="5" presStyleCnt="6">
        <dgm:presLayoutVars>
          <dgm:chMax val="0"/>
          <dgm:chPref val="0"/>
        </dgm:presLayoutVars>
      </dgm:prSet>
      <dgm:spPr/>
    </dgm:pt>
  </dgm:ptLst>
  <dgm:cxnLst>
    <dgm:cxn modelId="{3D81A81F-E6B0-4931-B6B4-17167EE802E0}" srcId="{47B0EFDA-F27A-4510-9E16-83865A1B869E}" destId="{3603DA17-9494-4D43-BAC4-4534797833E1}" srcOrd="1" destOrd="0" parTransId="{5C70B742-65BE-435D-A865-4E25B99BEAB9}" sibTransId="{5B8BEAF0-54F2-4AF7-AAEA-722C939740FD}"/>
    <dgm:cxn modelId="{416D9734-B9B9-4C1D-953D-76EC0F2A97C9}" srcId="{47B0EFDA-F27A-4510-9E16-83865A1B869E}" destId="{38E8EBE6-6361-4E0F-9850-731F35C660B1}" srcOrd="2" destOrd="0" parTransId="{3F928342-5B66-4300-A2DA-0A319CB2D2E7}" sibTransId="{B3628E93-DFC6-4EAC-B61E-091B906C8FA1}"/>
    <dgm:cxn modelId="{6029D64C-5B47-44CD-9566-61B1247FB942}" type="presOf" srcId="{36017AE4-5090-4E5E-9B6A-D5A66D7483BF}" destId="{949CD7B1-905F-44B7-9EE0-59380EBCC452}" srcOrd="0" destOrd="0" presId="urn:microsoft.com/office/officeart/2018/2/layout/IconVerticalSolidList"/>
    <dgm:cxn modelId="{FC38484E-DA0C-4CFB-A91A-63898CD500BE}" type="presOf" srcId="{98BEA1A5-F8A9-42F1-930C-876FB2279FB4}" destId="{949BBEA8-A570-4943-A1C8-2B9668B72BE0}" srcOrd="0" destOrd="0" presId="urn:microsoft.com/office/officeart/2018/2/layout/IconVerticalSolidList"/>
    <dgm:cxn modelId="{4284EA6F-DB59-4BC1-884F-8C6FDC994B3E}" type="presOf" srcId="{47B0EFDA-F27A-4510-9E16-83865A1B869E}" destId="{54CE4BDC-DD35-4F30-AB5C-B1AA045E2C1E}" srcOrd="0" destOrd="0" presId="urn:microsoft.com/office/officeart/2018/2/layout/IconVerticalSolidList"/>
    <dgm:cxn modelId="{FBF9E993-AF54-460D-ACF8-475D0CB77ACA}" srcId="{47B0EFDA-F27A-4510-9E16-83865A1B869E}" destId="{3A265210-3D17-40D3-AA28-A7A48AD4463F}" srcOrd="3" destOrd="0" parTransId="{F2E3BB99-77C5-4C0C-B0C4-71D9A45071EF}" sibTransId="{DA0C8026-74C3-4014-8CC6-24A360051D1E}"/>
    <dgm:cxn modelId="{037D86A7-E3F4-4140-BD73-B3C8EEAF5F12}" srcId="{47B0EFDA-F27A-4510-9E16-83865A1B869E}" destId="{38BA0CF6-2BE2-482E-8B2B-F5BEF3FE389B}" srcOrd="0" destOrd="0" parTransId="{B3EE66B6-6BA9-48AD-9E50-49B2A60A3E12}" sibTransId="{C3B0247A-5691-4545-B452-393FF0EFAB58}"/>
    <dgm:cxn modelId="{B1BA07B8-B046-41BD-AD99-BEA89C8E287B}" srcId="{47B0EFDA-F27A-4510-9E16-83865A1B869E}" destId="{98BEA1A5-F8A9-42F1-930C-876FB2279FB4}" srcOrd="4" destOrd="0" parTransId="{003ECD8E-2FE3-4B50-99E3-21C4589E5ED7}" sibTransId="{2CF8A1E0-4A69-449C-800D-CA065D58E6A3}"/>
    <dgm:cxn modelId="{DA03BED4-F47F-44BE-AF0F-0906301D3C1C}" type="presOf" srcId="{38BA0CF6-2BE2-482E-8B2B-F5BEF3FE389B}" destId="{B7D7F12D-FFAA-4A27-90C5-47A20416C466}" srcOrd="0" destOrd="0" presId="urn:microsoft.com/office/officeart/2018/2/layout/IconVerticalSolidList"/>
    <dgm:cxn modelId="{039DECDA-ABFE-4B3A-9D44-C75969C61C4F}" srcId="{47B0EFDA-F27A-4510-9E16-83865A1B869E}" destId="{36017AE4-5090-4E5E-9B6A-D5A66D7483BF}" srcOrd="5" destOrd="0" parTransId="{FAA494C2-28F1-426B-B9BA-4955D6EA5427}" sibTransId="{06B66ED5-6697-420A-81A4-55B18879F154}"/>
    <dgm:cxn modelId="{748E50EA-E374-4786-A58F-278D3EB6FE38}" type="presOf" srcId="{3A265210-3D17-40D3-AA28-A7A48AD4463F}" destId="{29C0CA70-2242-4AB2-8722-B279380C3472}" srcOrd="0" destOrd="0" presId="urn:microsoft.com/office/officeart/2018/2/layout/IconVerticalSolidList"/>
    <dgm:cxn modelId="{8AF289EF-0685-4580-BD5F-FDF8AAECC7AB}" type="presOf" srcId="{3603DA17-9494-4D43-BAC4-4534797833E1}" destId="{A83C24D5-BF31-4150-AFC0-F1BC03A92F0B}" srcOrd="0" destOrd="0" presId="urn:microsoft.com/office/officeart/2018/2/layout/IconVerticalSolidList"/>
    <dgm:cxn modelId="{D521F9F6-B23A-4DA5-ACB4-DAD143BEBBB4}" type="presOf" srcId="{38E8EBE6-6361-4E0F-9850-731F35C660B1}" destId="{2F49AFD7-CD02-41F7-A2D6-13F51605020D}" srcOrd="0" destOrd="0" presId="urn:microsoft.com/office/officeart/2018/2/layout/IconVerticalSolidList"/>
    <dgm:cxn modelId="{FD687B09-9770-4580-BBC0-0774FB32D739}" type="presParOf" srcId="{54CE4BDC-DD35-4F30-AB5C-B1AA045E2C1E}" destId="{B6ED7DA8-BD35-4E73-A179-15E98A6A4575}" srcOrd="0" destOrd="0" presId="urn:microsoft.com/office/officeart/2018/2/layout/IconVerticalSolidList"/>
    <dgm:cxn modelId="{97EBF795-D23E-4C0C-87AA-E7A5E925BAE6}" type="presParOf" srcId="{B6ED7DA8-BD35-4E73-A179-15E98A6A4575}" destId="{CEC0C7A4-6981-4A6A-8915-B36683F2BA6B}" srcOrd="0" destOrd="0" presId="urn:microsoft.com/office/officeart/2018/2/layout/IconVerticalSolidList"/>
    <dgm:cxn modelId="{87CBCAB9-F438-4CF6-A66A-D7994D9FE0D2}" type="presParOf" srcId="{B6ED7DA8-BD35-4E73-A179-15E98A6A4575}" destId="{39B1D563-0EC9-4900-A854-157958D130B4}" srcOrd="1" destOrd="0" presId="urn:microsoft.com/office/officeart/2018/2/layout/IconVerticalSolidList"/>
    <dgm:cxn modelId="{CE50F172-2E38-44C7-A838-F8CFD5935838}" type="presParOf" srcId="{B6ED7DA8-BD35-4E73-A179-15E98A6A4575}" destId="{5EE95073-DB75-4011-AC52-65E9CF90DF39}" srcOrd="2" destOrd="0" presId="urn:microsoft.com/office/officeart/2018/2/layout/IconVerticalSolidList"/>
    <dgm:cxn modelId="{158B4447-2D2D-48A7-8EAD-97944CF100D7}" type="presParOf" srcId="{B6ED7DA8-BD35-4E73-A179-15E98A6A4575}" destId="{B7D7F12D-FFAA-4A27-90C5-47A20416C466}" srcOrd="3" destOrd="0" presId="urn:microsoft.com/office/officeart/2018/2/layout/IconVerticalSolidList"/>
    <dgm:cxn modelId="{50049C6B-6150-44C3-9D05-45994D48903A}" type="presParOf" srcId="{54CE4BDC-DD35-4F30-AB5C-B1AA045E2C1E}" destId="{56F9338A-5C9F-417D-8A54-54F81641AE94}" srcOrd="1" destOrd="0" presId="urn:microsoft.com/office/officeart/2018/2/layout/IconVerticalSolidList"/>
    <dgm:cxn modelId="{A1FAFD6C-224E-4F54-8CD5-65E0010FBD39}" type="presParOf" srcId="{54CE4BDC-DD35-4F30-AB5C-B1AA045E2C1E}" destId="{0AF3A703-B7BB-43C5-ADEE-DD29F3D93278}" srcOrd="2" destOrd="0" presId="urn:microsoft.com/office/officeart/2018/2/layout/IconVerticalSolidList"/>
    <dgm:cxn modelId="{9BB9B8F4-A9CF-46E7-81BA-E2709D88B9E1}" type="presParOf" srcId="{0AF3A703-B7BB-43C5-ADEE-DD29F3D93278}" destId="{F57C6607-3BCF-4691-99C1-F2D773E2D1C8}" srcOrd="0" destOrd="0" presId="urn:microsoft.com/office/officeart/2018/2/layout/IconVerticalSolidList"/>
    <dgm:cxn modelId="{6DC61547-DB68-4469-8D03-62B0B9B275C0}" type="presParOf" srcId="{0AF3A703-B7BB-43C5-ADEE-DD29F3D93278}" destId="{3711F02F-8D73-4FF4-A6EF-DF6B7285702B}" srcOrd="1" destOrd="0" presId="urn:microsoft.com/office/officeart/2018/2/layout/IconVerticalSolidList"/>
    <dgm:cxn modelId="{D2CF3B6F-B378-4869-8070-781BC1786343}" type="presParOf" srcId="{0AF3A703-B7BB-43C5-ADEE-DD29F3D93278}" destId="{2CFB39DC-B69D-414A-B5DF-F41993BE690F}" srcOrd="2" destOrd="0" presId="urn:microsoft.com/office/officeart/2018/2/layout/IconVerticalSolidList"/>
    <dgm:cxn modelId="{498FD919-67F2-4177-9987-D8054094D8DF}" type="presParOf" srcId="{0AF3A703-B7BB-43C5-ADEE-DD29F3D93278}" destId="{A83C24D5-BF31-4150-AFC0-F1BC03A92F0B}" srcOrd="3" destOrd="0" presId="urn:microsoft.com/office/officeart/2018/2/layout/IconVerticalSolidList"/>
    <dgm:cxn modelId="{51ACC8DF-AE19-4E18-8FEA-2179D3924DB7}" type="presParOf" srcId="{54CE4BDC-DD35-4F30-AB5C-B1AA045E2C1E}" destId="{875DF0B9-2C45-457A-8BF4-754227C931C4}" srcOrd="3" destOrd="0" presId="urn:microsoft.com/office/officeart/2018/2/layout/IconVerticalSolidList"/>
    <dgm:cxn modelId="{EC89B39C-E962-4009-B067-79E63A887444}" type="presParOf" srcId="{54CE4BDC-DD35-4F30-AB5C-B1AA045E2C1E}" destId="{445F25DB-CAA0-4D0B-8755-76A3C68F1C38}" srcOrd="4" destOrd="0" presId="urn:microsoft.com/office/officeart/2018/2/layout/IconVerticalSolidList"/>
    <dgm:cxn modelId="{6151BA0B-6BF1-42D6-B4A1-D79D3B67677C}" type="presParOf" srcId="{445F25DB-CAA0-4D0B-8755-76A3C68F1C38}" destId="{39A8E619-2BC7-4E48-B5B7-5E65AF4B2DFD}" srcOrd="0" destOrd="0" presId="urn:microsoft.com/office/officeart/2018/2/layout/IconVerticalSolidList"/>
    <dgm:cxn modelId="{BC5B2A1D-C60D-4446-9217-88BB10B6EE3D}" type="presParOf" srcId="{445F25DB-CAA0-4D0B-8755-76A3C68F1C38}" destId="{0878C0CB-ADB8-49C7-9F1F-7CE32548D467}" srcOrd="1" destOrd="0" presId="urn:microsoft.com/office/officeart/2018/2/layout/IconVerticalSolidList"/>
    <dgm:cxn modelId="{7DD9D78F-042C-4556-B1CF-A065172A5EEE}" type="presParOf" srcId="{445F25DB-CAA0-4D0B-8755-76A3C68F1C38}" destId="{AFB0571D-3ECC-4A7C-BAC3-9A0CD9616590}" srcOrd="2" destOrd="0" presId="urn:microsoft.com/office/officeart/2018/2/layout/IconVerticalSolidList"/>
    <dgm:cxn modelId="{59FD3519-B48D-4F86-84DE-F1A565DFB997}" type="presParOf" srcId="{445F25DB-CAA0-4D0B-8755-76A3C68F1C38}" destId="{2F49AFD7-CD02-41F7-A2D6-13F51605020D}" srcOrd="3" destOrd="0" presId="urn:microsoft.com/office/officeart/2018/2/layout/IconVerticalSolidList"/>
    <dgm:cxn modelId="{82BF5A67-3FA5-478A-B3B2-18DA88639213}" type="presParOf" srcId="{54CE4BDC-DD35-4F30-AB5C-B1AA045E2C1E}" destId="{B72E4623-A4F8-43CC-A4E9-FC9E5B14313E}" srcOrd="5" destOrd="0" presId="urn:microsoft.com/office/officeart/2018/2/layout/IconVerticalSolidList"/>
    <dgm:cxn modelId="{D8048E3D-4150-4F23-9EB7-29169AA57A6D}" type="presParOf" srcId="{54CE4BDC-DD35-4F30-AB5C-B1AA045E2C1E}" destId="{19811ADD-73D2-4940-9CD6-0C8FC5C044F4}" srcOrd="6" destOrd="0" presId="urn:microsoft.com/office/officeart/2018/2/layout/IconVerticalSolidList"/>
    <dgm:cxn modelId="{08FEEB93-9CD5-4BA7-A6BD-9117FACEF8C4}" type="presParOf" srcId="{19811ADD-73D2-4940-9CD6-0C8FC5C044F4}" destId="{A0C0036D-DE6A-4E9E-86D5-4905D19A0107}" srcOrd="0" destOrd="0" presId="urn:microsoft.com/office/officeart/2018/2/layout/IconVerticalSolidList"/>
    <dgm:cxn modelId="{C02F0F82-14CE-4C4E-BFAA-860749814959}" type="presParOf" srcId="{19811ADD-73D2-4940-9CD6-0C8FC5C044F4}" destId="{95347594-2212-4143-99A9-90DF11C62410}" srcOrd="1" destOrd="0" presId="urn:microsoft.com/office/officeart/2018/2/layout/IconVerticalSolidList"/>
    <dgm:cxn modelId="{A6D7E98E-36DD-41F3-9254-7CDF9FBB4EDA}" type="presParOf" srcId="{19811ADD-73D2-4940-9CD6-0C8FC5C044F4}" destId="{FD305312-D489-414B-8FF6-FF1A2314563C}" srcOrd="2" destOrd="0" presId="urn:microsoft.com/office/officeart/2018/2/layout/IconVerticalSolidList"/>
    <dgm:cxn modelId="{342D129F-AEFB-48F1-AF7B-CBC316E80F21}" type="presParOf" srcId="{19811ADD-73D2-4940-9CD6-0C8FC5C044F4}" destId="{29C0CA70-2242-4AB2-8722-B279380C3472}" srcOrd="3" destOrd="0" presId="urn:microsoft.com/office/officeart/2018/2/layout/IconVerticalSolidList"/>
    <dgm:cxn modelId="{B126215B-60C9-4AE4-AE0A-E8D7572D2556}" type="presParOf" srcId="{54CE4BDC-DD35-4F30-AB5C-B1AA045E2C1E}" destId="{1944AABB-A223-4A95-ABD7-A59C646073C8}" srcOrd="7" destOrd="0" presId="urn:microsoft.com/office/officeart/2018/2/layout/IconVerticalSolidList"/>
    <dgm:cxn modelId="{9191E9EE-102A-4532-A2E1-413904F793BE}" type="presParOf" srcId="{54CE4BDC-DD35-4F30-AB5C-B1AA045E2C1E}" destId="{5D5857F6-ABF2-45AA-B66D-821C86DE4721}" srcOrd="8" destOrd="0" presId="urn:microsoft.com/office/officeart/2018/2/layout/IconVerticalSolidList"/>
    <dgm:cxn modelId="{4337F1B8-B3DF-4073-BF73-8C15BE216343}" type="presParOf" srcId="{5D5857F6-ABF2-45AA-B66D-821C86DE4721}" destId="{FEA8D465-AA93-4279-927D-F69F0CC73C24}" srcOrd="0" destOrd="0" presId="urn:microsoft.com/office/officeart/2018/2/layout/IconVerticalSolidList"/>
    <dgm:cxn modelId="{201612AB-225D-4842-A0CC-4407A802D4CD}" type="presParOf" srcId="{5D5857F6-ABF2-45AA-B66D-821C86DE4721}" destId="{8614E2F0-0DC6-4A0D-96FB-7004161CF821}" srcOrd="1" destOrd="0" presId="urn:microsoft.com/office/officeart/2018/2/layout/IconVerticalSolidList"/>
    <dgm:cxn modelId="{3776F321-B485-47DF-8B25-CD68872C2632}" type="presParOf" srcId="{5D5857F6-ABF2-45AA-B66D-821C86DE4721}" destId="{9B1875F4-E04C-4F1B-B70B-4408E507273D}" srcOrd="2" destOrd="0" presId="urn:microsoft.com/office/officeart/2018/2/layout/IconVerticalSolidList"/>
    <dgm:cxn modelId="{6EA419AA-92DF-4C90-832C-C8E209613CEB}" type="presParOf" srcId="{5D5857F6-ABF2-45AA-B66D-821C86DE4721}" destId="{949BBEA8-A570-4943-A1C8-2B9668B72BE0}" srcOrd="3" destOrd="0" presId="urn:microsoft.com/office/officeart/2018/2/layout/IconVerticalSolidList"/>
    <dgm:cxn modelId="{8B51239B-5767-461E-B57D-D576D3D27BE7}" type="presParOf" srcId="{54CE4BDC-DD35-4F30-AB5C-B1AA045E2C1E}" destId="{FA5CF97A-F5A6-4D2F-8758-C55BB6AE3F42}" srcOrd="9" destOrd="0" presId="urn:microsoft.com/office/officeart/2018/2/layout/IconVerticalSolidList"/>
    <dgm:cxn modelId="{99417E50-619C-4708-B9AE-1B58DD9E7104}" type="presParOf" srcId="{54CE4BDC-DD35-4F30-AB5C-B1AA045E2C1E}" destId="{7C28DEDE-708A-4FF6-8A57-A36E3372A9D4}" srcOrd="10" destOrd="0" presId="urn:microsoft.com/office/officeart/2018/2/layout/IconVerticalSolidList"/>
    <dgm:cxn modelId="{D1E4C459-6392-4535-9F6B-EE063A93081B}" type="presParOf" srcId="{7C28DEDE-708A-4FF6-8A57-A36E3372A9D4}" destId="{40C4F606-3510-40C0-8EBF-8E403E0C1AED}" srcOrd="0" destOrd="0" presId="urn:microsoft.com/office/officeart/2018/2/layout/IconVerticalSolidList"/>
    <dgm:cxn modelId="{4092F375-2EE3-4ABB-85F3-8B2D80FB7020}" type="presParOf" srcId="{7C28DEDE-708A-4FF6-8A57-A36E3372A9D4}" destId="{247CFF69-0221-4279-B812-75E74500434B}" srcOrd="1" destOrd="0" presId="urn:microsoft.com/office/officeart/2018/2/layout/IconVerticalSolidList"/>
    <dgm:cxn modelId="{8428EC3A-534B-4380-835F-27B8607921FF}" type="presParOf" srcId="{7C28DEDE-708A-4FF6-8A57-A36E3372A9D4}" destId="{72E4D6DC-8B99-460A-A348-341C9E552C1B}" srcOrd="2" destOrd="0" presId="urn:microsoft.com/office/officeart/2018/2/layout/IconVerticalSolidList"/>
    <dgm:cxn modelId="{8F9B059F-E4B1-4B37-83E9-0109ADCA5F85}" type="presParOf" srcId="{7C28DEDE-708A-4FF6-8A57-A36E3372A9D4}" destId="{949CD7B1-905F-44B7-9EE0-59380EBCC4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243493-99FC-4C1A-A3E5-08A151682A00}"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8DC59FF-C532-405F-91BE-C783210FA09E}">
      <dgm:prSet custT="1"/>
      <dgm:spPr/>
      <dgm:t>
        <a:bodyPr/>
        <a:lstStyle/>
        <a:p>
          <a:r>
            <a:rPr lang="en-GB" sz="1600" dirty="0">
              <a:latin typeface="Arial" panose="020B0604020202020204" pitchFamily="34" charset="0"/>
              <a:cs typeface="Arial" panose="020B0604020202020204" pitchFamily="34" charset="0"/>
            </a:rPr>
            <a:t>Some secondary schools will offer aptitude places. These are places Offred to your child because they are particularly good in a subject or activity.</a:t>
          </a:r>
          <a:endParaRPr lang="en-US" sz="1600" dirty="0">
            <a:latin typeface="Arial" panose="020B0604020202020204" pitchFamily="34" charset="0"/>
            <a:cs typeface="Arial" panose="020B0604020202020204" pitchFamily="34" charset="0"/>
          </a:endParaRPr>
        </a:p>
      </dgm:t>
    </dgm:pt>
    <dgm:pt modelId="{1451677C-C6C8-4314-8197-DF4CF3755460}" type="parTrans" cxnId="{3E39ED10-C558-47D7-A321-3D7B885A2FA7}">
      <dgm:prSet/>
      <dgm:spPr/>
      <dgm:t>
        <a:bodyPr/>
        <a:lstStyle/>
        <a:p>
          <a:endParaRPr lang="en-US"/>
        </a:p>
      </dgm:t>
    </dgm:pt>
    <dgm:pt modelId="{98162DC2-25B9-41FE-96D6-95779337EA04}" type="sibTrans" cxnId="{3E39ED10-C558-47D7-A321-3D7B885A2FA7}">
      <dgm:prSet/>
      <dgm:spPr/>
      <dgm:t>
        <a:bodyPr/>
        <a:lstStyle/>
        <a:p>
          <a:endParaRPr lang="en-US"/>
        </a:p>
      </dgm:t>
    </dgm:pt>
    <dgm:pt modelId="{71D8FBFF-27EF-4AD8-B343-18D3ACC4B727}">
      <dgm:prSet custT="1"/>
      <dgm:spPr/>
      <dgm:t>
        <a:bodyPr/>
        <a:lstStyle/>
        <a:p>
          <a:r>
            <a:rPr lang="en-GB" sz="1600" dirty="0">
              <a:latin typeface="Arial" panose="020B0604020202020204" pitchFamily="34" charset="0"/>
              <a:cs typeface="Arial" panose="020B0604020202020204" pitchFamily="34" charset="0"/>
            </a:rPr>
            <a:t>Examples are, Sport, Drama, Stem, Art, ITC etc.</a:t>
          </a:r>
          <a:endParaRPr lang="en-US" sz="1600" dirty="0">
            <a:latin typeface="Arial" panose="020B0604020202020204" pitchFamily="34" charset="0"/>
            <a:cs typeface="Arial" panose="020B0604020202020204" pitchFamily="34" charset="0"/>
          </a:endParaRPr>
        </a:p>
      </dgm:t>
    </dgm:pt>
    <dgm:pt modelId="{AA5DEB19-B43E-4650-9A40-E9ED4452514C}" type="parTrans" cxnId="{7272B3AB-F6B4-4895-B388-8BE6CFFB3869}">
      <dgm:prSet/>
      <dgm:spPr/>
      <dgm:t>
        <a:bodyPr/>
        <a:lstStyle/>
        <a:p>
          <a:endParaRPr lang="en-US"/>
        </a:p>
      </dgm:t>
    </dgm:pt>
    <dgm:pt modelId="{12A842D2-00CF-4BE7-9CA9-B2816A020BCF}" type="sibTrans" cxnId="{7272B3AB-F6B4-4895-B388-8BE6CFFB3869}">
      <dgm:prSet/>
      <dgm:spPr/>
      <dgm:t>
        <a:bodyPr/>
        <a:lstStyle/>
        <a:p>
          <a:endParaRPr lang="en-US"/>
        </a:p>
      </dgm:t>
    </dgm:pt>
    <dgm:pt modelId="{D5386B4A-0222-4ACB-AAE9-0E669D09F611}">
      <dgm:prSet custT="1"/>
      <dgm:spPr/>
      <dgm:t>
        <a:bodyPr/>
        <a:lstStyle/>
        <a:p>
          <a:r>
            <a:rPr lang="en-GB" sz="1600" dirty="0">
              <a:latin typeface="Arial" panose="020B0604020202020204" pitchFamily="34" charset="0"/>
              <a:cs typeface="Arial" panose="020B0604020202020204" pitchFamily="34" charset="0"/>
            </a:rPr>
            <a:t>To apply for an aptitude place, you must download the online form from the school website, fill it in and get it back to them, by the second week in September 23.</a:t>
          </a:r>
          <a:endParaRPr lang="en-US" sz="1600" dirty="0">
            <a:latin typeface="Arial" panose="020B0604020202020204" pitchFamily="34" charset="0"/>
            <a:cs typeface="Arial" panose="020B0604020202020204" pitchFamily="34" charset="0"/>
          </a:endParaRPr>
        </a:p>
      </dgm:t>
    </dgm:pt>
    <dgm:pt modelId="{2C996E2F-9614-43FC-B317-FCE51616A50F}" type="parTrans" cxnId="{064EE403-3A60-4F2C-90D0-451B0E2702DD}">
      <dgm:prSet/>
      <dgm:spPr/>
      <dgm:t>
        <a:bodyPr/>
        <a:lstStyle/>
        <a:p>
          <a:endParaRPr lang="en-US"/>
        </a:p>
      </dgm:t>
    </dgm:pt>
    <dgm:pt modelId="{C2598107-3E0F-4B18-AA79-C8838DB10EBC}" type="sibTrans" cxnId="{064EE403-3A60-4F2C-90D0-451B0E2702DD}">
      <dgm:prSet/>
      <dgm:spPr/>
      <dgm:t>
        <a:bodyPr/>
        <a:lstStyle/>
        <a:p>
          <a:endParaRPr lang="en-US"/>
        </a:p>
      </dgm:t>
    </dgm:pt>
    <dgm:pt modelId="{58A61182-4E10-44E4-BC7D-5A8C59291369}">
      <dgm:prSet custT="1"/>
      <dgm:spPr/>
      <dgm:t>
        <a:bodyPr/>
        <a:lstStyle/>
        <a:p>
          <a:r>
            <a:rPr lang="en-GB" sz="1600" dirty="0">
              <a:latin typeface="Arial" panose="020B0604020202020204" pitchFamily="34" charset="0"/>
              <a:cs typeface="Arial" panose="020B0604020202020204" pitchFamily="34" charset="0"/>
            </a:rPr>
            <a:t>Most aptitude tests take place in 1</a:t>
          </a:r>
          <a:r>
            <a:rPr lang="en-GB" sz="1600" baseline="30000" dirty="0">
              <a:latin typeface="Arial" panose="020B0604020202020204" pitchFamily="34" charset="0"/>
              <a:cs typeface="Arial" panose="020B0604020202020204" pitchFamily="34" charset="0"/>
            </a:rPr>
            <a:t>st</a:t>
          </a:r>
          <a:r>
            <a:rPr lang="en-GB" sz="1600" dirty="0">
              <a:latin typeface="Arial" panose="020B0604020202020204" pitchFamily="34" charset="0"/>
              <a:cs typeface="Arial" panose="020B0604020202020204" pitchFamily="34" charset="0"/>
            </a:rPr>
            <a:t> -2</a:t>
          </a:r>
          <a:r>
            <a:rPr lang="en-GB" sz="1600" baseline="30000" dirty="0">
              <a:latin typeface="Arial" panose="020B0604020202020204" pitchFamily="34" charset="0"/>
              <a:cs typeface="Arial" panose="020B0604020202020204" pitchFamily="34" charset="0"/>
            </a:rPr>
            <a:t>nd</a:t>
          </a:r>
          <a:r>
            <a:rPr lang="en-GB" sz="1600" dirty="0">
              <a:latin typeface="Arial" panose="020B0604020202020204" pitchFamily="34" charset="0"/>
              <a:cs typeface="Arial" panose="020B0604020202020204" pitchFamily="34" charset="0"/>
            </a:rPr>
            <a:t> week in October 2023.</a:t>
          </a:r>
          <a:endParaRPr lang="en-US" sz="1600" dirty="0">
            <a:latin typeface="Arial" panose="020B0604020202020204" pitchFamily="34" charset="0"/>
            <a:cs typeface="Arial" panose="020B0604020202020204" pitchFamily="34" charset="0"/>
          </a:endParaRPr>
        </a:p>
      </dgm:t>
    </dgm:pt>
    <dgm:pt modelId="{B6FDC751-9904-4F2C-BA46-DDE2BC289293}" type="parTrans" cxnId="{D5F3120B-173C-4559-9B01-9A6D2FB0D78B}">
      <dgm:prSet/>
      <dgm:spPr/>
      <dgm:t>
        <a:bodyPr/>
        <a:lstStyle/>
        <a:p>
          <a:endParaRPr lang="en-US"/>
        </a:p>
      </dgm:t>
    </dgm:pt>
    <dgm:pt modelId="{F3AB738E-CE47-493E-AB33-AF8CE7306FF9}" type="sibTrans" cxnId="{D5F3120B-173C-4559-9B01-9A6D2FB0D78B}">
      <dgm:prSet/>
      <dgm:spPr/>
      <dgm:t>
        <a:bodyPr/>
        <a:lstStyle/>
        <a:p>
          <a:endParaRPr lang="en-US"/>
        </a:p>
      </dgm:t>
    </dgm:pt>
    <dgm:pt modelId="{47C24278-610B-47BB-8833-37286E4B6C27}">
      <dgm:prSet custT="1"/>
      <dgm:spPr/>
      <dgm:t>
        <a:bodyPr/>
        <a:lstStyle/>
        <a:p>
          <a:r>
            <a:rPr lang="en-GB" sz="1600" dirty="0">
              <a:latin typeface="Arial" panose="020B0604020202020204" pitchFamily="34" charset="0"/>
              <a:cs typeface="Arial" panose="020B0604020202020204" pitchFamily="34" charset="0"/>
            </a:rPr>
            <a:t>You will be informed in the last week of October 2023, if your child was successful in being offered an aptitude place.</a:t>
          </a:r>
          <a:endParaRPr lang="en-US" sz="1600" dirty="0">
            <a:latin typeface="Arial" panose="020B0604020202020204" pitchFamily="34" charset="0"/>
            <a:cs typeface="Arial" panose="020B0604020202020204" pitchFamily="34" charset="0"/>
          </a:endParaRPr>
        </a:p>
      </dgm:t>
    </dgm:pt>
    <dgm:pt modelId="{FB46682C-2597-4BFB-BBF4-2D7DD16241E7}" type="parTrans" cxnId="{F8DD1758-0DBD-405C-A9CD-75EBF4F46925}">
      <dgm:prSet/>
      <dgm:spPr/>
      <dgm:t>
        <a:bodyPr/>
        <a:lstStyle/>
        <a:p>
          <a:endParaRPr lang="en-US"/>
        </a:p>
      </dgm:t>
    </dgm:pt>
    <dgm:pt modelId="{7E001283-7793-4D67-AE88-E1234742CEAE}" type="sibTrans" cxnId="{F8DD1758-0DBD-405C-A9CD-75EBF4F46925}">
      <dgm:prSet/>
      <dgm:spPr/>
      <dgm:t>
        <a:bodyPr/>
        <a:lstStyle/>
        <a:p>
          <a:endParaRPr lang="en-US"/>
        </a:p>
      </dgm:t>
    </dgm:pt>
    <dgm:pt modelId="{649B4A42-6F62-436A-A11F-A6FC9482C1EA}" type="pres">
      <dgm:prSet presAssocID="{AA243493-99FC-4C1A-A3E5-08A151682A00}" presName="root" presStyleCnt="0">
        <dgm:presLayoutVars>
          <dgm:dir/>
          <dgm:resizeHandles val="exact"/>
        </dgm:presLayoutVars>
      </dgm:prSet>
      <dgm:spPr/>
    </dgm:pt>
    <dgm:pt modelId="{0B80B7EC-321D-47FE-B587-B1DF58D4A1BF}" type="pres">
      <dgm:prSet presAssocID="{AA243493-99FC-4C1A-A3E5-08A151682A00}" presName="container" presStyleCnt="0">
        <dgm:presLayoutVars>
          <dgm:dir/>
          <dgm:resizeHandles val="exact"/>
        </dgm:presLayoutVars>
      </dgm:prSet>
      <dgm:spPr/>
    </dgm:pt>
    <dgm:pt modelId="{70188039-EAFA-4487-BCA1-6787A3F05093}" type="pres">
      <dgm:prSet presAssocID="{48DC59FF-C532-405F-91BE-C783210FA09E}" presName="compNode" presStyleCnt="0"/>
      <dgm:spPr/>
    </dgm:pt>
    <dgm:pt modelId="{F51B981C-624A-4A4C-8E0D-C2D7EE7A8D7D}" type="pres">
      <dgm:prSet presAssocID="{48DC59FF-C532-405F-91BE-C783210FA09E}" presName="iconBgRect" presStyleLbl="bgShp" presStyleIdx="0" presStyleCnt="5"/>
      <dgm:spPr/>
    </dgm:pt>
    <dgm:pt modelId="{EAB57AA5-72A1-4D5A-A5E4-96FC87DD9BD8}" type="pres">
      <dgm:prSet presAssocID="{48DC59FF-C532-405F-91BE-C783210FA09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8B8F06E9-1E50-4BEC-B8AE-915C56F7A87E}" type="pres">
      <dgm:prSet presAssocID="{48DC59FF-C532-405F-91BE-C783210FA09E}" presName="spaceRect" presStyleCnt="0"/>
      <dgm:spPr/>
    </dgm:pt>
    <dgm:pt modelId="{3CBCACBB-C802-4E49-BA2B-27BF31A404F3}" type="pres">
      <dgm:prSet presAssocID="{48DC59FF-C532-405F-91BE-C783210FA09E}" presName="textRect" presStyleLbl="revTx" presStyleIdx="0" presStyleCnt="5" custScaleY="230629">
        <dgm:presLayoutVars>
          <dgm:chMax val="1"/>
          <dgm:chPref val="1"/>
        </dgm:presLayoutVars>
      </dgm:prSet>
      <dgm:spPr/>
    </dgm:pt>
    <dgm:pt modelId="{B3BFEED0-B9D5-4D1C-948F-13C39FC13848}" type="pres">
      <dgm:prSet presAssocID="{98162DC2-25B9-41FE-96D6-95779337EA04}" presName="sibTrans" presStyleLbl="sibTrans2D1" presStyleIdx="0" presStyleCnt="0"/>
      <dgm:spPr/>
    </dgm:pt>
    <dgm:pt modelId="{80E6D587-9970-4681-9ED0-836AE9559F73}" type="pres">
      <dgm:prSet presAssocID="{71D8FBFF-27EF-4AD8-B343-18D3ACC4B727}" presName="compNode" presStyleCnt="0"/>
      <dgm:spPr/>
    </dgm:pt>
    <dgm:pt modelId="{FE28AC3E-9660-4686-B840-7B683DCF8CA2}" type="pres">
      <dgm:prSet presAssocID="{71D8FBFF-27EF-4AD8-B343-18D3ACC4B727}" presName="iconBgRect" presStyleLbl="bgShp" presStyleIdx="1" presStyleCnt="5"/>
      <dgm:spPr/>
    </dgm:pt>
    <dgm:pt modelId="{2ED9E9E0-DF27-4DA5-A6C3-AC4476D670CB}" type="pres">
      <dgm:prSet presAssocID="{71D8FBFF-27EF-4AD8-B343-18D3ACC4B72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ama"/>
        </a:ext>
      </dgm:extLst>
    </dgm:pt>
    <dgm:pt modelId="{44ED5323-501A-4283-B8EC-6FDB2C07E03D}" type="pres">
      <dgm:prSet presAssocID="{71D8FBFF-27EF-4AD8-B343-18D3ACC4B727}" presName="spaceRect" presStyleCnt="0"/>
      <dgm:spPr/>
    </dgm:pt>
    <dgm:pt modelId="{B65164D9-200B-45A4-81AA-C76336D609B7}" type="pres">
      <dgm:prSet presAssocID="{71D8FBFF-27EF-4AD8-B343-18D3ACC4B727}" presName="textRect" presStyleLbl="revTx" presStyleIdx="1" presStyleCnt="5" custScaleY="205009">
        <dgm:presLayoutVars>
          <dgm:chMax val="1"/>
          <dgm:chPref val="1"/>
        </dgm:presLayoutVars>
      </dgm:prSet>
      <dgm:spPr/>
    </dgm:pt>
    <dgm:pt modelId="{A2FA13A3-39B6-40AD-8105-FA7E5E6CD0AF}" type="pres">
      <dgm:prSet presAssocID="{12A842D2-00CF-4BE7-9CA9-B2816A020BCF}" presName="sibTrans" presStyleLbl="sibTrans2D1" presStyleIdx="0" presStyleCnt="0"/>
      <dgm:spPr/>
    </dgm:pt>
    <dgm:pt modelId="{5F1A4490-3CF5-42DB-BFAA-0A58B81438B8}" type="pres">
      <dgm:prSet presAssocID="{D5386B4A-0222-4ACB-AAE9-0E669D09F611}" presName="compNode" presStyleCnt="0"/>
      <dgm:spPr/>
    </dgm:pt>
    <dgm:pt modelId="{4B54681E-BEEA-4214-8087-39A55EC0C330}" type="pres">
      <dgm:prSet presAssocID="{D5386B4A-0222-4ACB-AAE9-0E669D09F611}" presName="iconBgRect" presStyleLbl="bgShp" presStyleIdx="2" presStyleCnt="5"/>
      <dgm:spPr/>
    </dgm:pt>
    <dgm:pt modelId="{58C3C508-9A76-43E9-9BDA-1F766B7A9475}" type="pres">
      <dgm:prSet presAssocID="{D5386B4A-0222-4ACB-AAE9-0E669D09F61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3AD8F7FC-840D-4355-B36F-2EADB6144194}" type="pres">
      <dgm:prSet presAssocID="{D5386B4A-0222-4ACB-AAE9-0E669D09F611}" presName="spaceRect" presStyleCnt="0"/>
      <dgm:spPr/>
    </dgm:pt>
    <dgm:pt modelId="{4F605B98-69BD-4833-89A4-2A4739AF2EB4}" type="pres">
      <dgm:prSet presAssocID="{D5386B4A-0222-4ACB-AAE9-0E669D09F611}" presName="textRect" presStyleLbl="revTx" presStyleIdx="2" presStyleCnt="5" custScaleY="219871">
        <dgm:presLayoutVars>
          <dgm:chMax val="1"/>
          <dgm:chPref val="1"/>
        </dgm:presLayoutVars>
      </dgm:prSet>
      <dgm:spPr/>
    </dgm:pt>
    <dgm:pt modelId="{524231CD-1FCC-4E72-B984-4657EB0E28CC}" type="pres">
      <dgm:prSet presAssocID="{C2598107-3E0F-4B18-AA79-C8838DB10EBC}" presName="sibTrans" presStyleLbl="sibTrans2D1" presStyleIdx="0" presStyleCnt="0"/>
      <dgm:spPr/>
    </dgm:pt>
    <dgm:pt modelId="{6E3B9B3D-DC8D-4887-9D76-EF4456702D84}" type="pres">
      <dgm:prSet presAssocID="{58A61182-4E10-44E4-BC7D-5A8C59291369}" presName="compNode" presStyleCnt="0"/>
      <dgm:spPr/>
    </dgm:pt>
    <dgm:pt modelId="{9A678443-BF9B-4FC5-A421-A0678D2CE178}" type="pres">
      <dgm:prSet presAssocID="{58A61182-4E10-44E4-BC7D-5A8C59291369}" presName="iconBgRect" presStyleLbl="bgShp" presStyleIdx="3" presStyleCnt="5"/>
      <dgm:spPr/>
    </dgm:pt>
    <dgm:pt modelId="{08613FE9-6C44-4489-8B86-8C8C65210988}" type="pres">
      <dgm:prSet presAssocID="{58A61182-4E10-44E4-BC7D-5A8C5929136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ploma Roll"/>
        </a:ext>
      </dgm:extLst>
    </dgm:pt>
    <dgm:pt modelId="{EDA302F7-1FC6-4524-934A-A6994B07534C}" type="pres">
      <dgm:prSet presAssocID="{58A61182-4E10-44E4-BC7D-5A8C59291369}" presName="spaceRect" presStyleCnt="0"/>
      <dgm:spPr/>
    </dgm:pt>
    <dgm:pt modelId="{4A319DBD-B78B-4C3C-9E01-C5E0E9E00AC4}" type="pres">
      <dgm:prSet presAssocID="{58A61182-4E10-44E4-BC7D-5A8C59291369}" presName="textRect" presStyleLbl="revTx" presStyleIdx="3" presStyleCnt="5">
        <dgm:presLayoutVars>
          <dgm:chMax val="1"/>
          <dgm:chPref val="1"/>
        </dgm:presLayoutVars>
      </dgm:prSet>
      <dgm:spPr/>
    </dgm:pt>
    <dgm:pt modelId="{7E85C460-9C2E-47E3-B637-80B20A960FC3}" type="pres">
      <dgm:prSet presAssocID="{F3AB738E-CE47-493E-AB33-AF8CE7306FF9}" presName="sibTrans" presStyleLbl="sibTrans2D1" presStyleIdx="0" presStyleCnt="0"/>
      <dgm:spPr/>
    </dgm:pt>
    <dgm:pt modelId="{BF0B9278-53B0-41D0-B08A-0A49E8266970}" type="pres">
      <dgm:prSet presAssocID="{47C24278-610B-47BB-8833-37286E4B6C27}" presName="compNode" presStyleCnt="0"/>
      <dgm:spPr/>
    </dgm:pt>
    <dgm:pt modelId="{A2E6B853-E59D-4CCF-AD98-6686B39D7F71}" type="pres">
      <dgm:prSet presAssocID="{47C24278-610B-47BB-8833-37286E4B6C27}" presName="iconBgRect" presStyleLbl="bgShp" presStyleIdx="4" presStyleCnt="5"/>
      <dgm:spPr/>
    </dgm:pt>
    <dgm:pt modelId="{ACE0D7F8-A150-4DDF-A9B4-AFFBFDFE7B4A}" type="pres">
      <dgm:prSet presAssocID="{47C24278-610B-47BB-8833-37286E4B6C2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arent and Child"/>
        </a:ext>
      </dgm:extLst>
    </dgm:pt>
    <dgm:pt modelId="{5B98F120-8610-4E0C-A720-6552A35D62B9}" type="pres">
      <dgm:prSet presAssocID="{47C24278-610B-47BB-8833-37286E4B6C27}" presName="spaceRect" presStyleCnt="0"/>
      <dgm:spPr/>
    </dgm:pt>
    <dgm:pt modelId="{4022FB8F-7447-450A-92A4-008E9D118C6A}" type="pres">
      <dgm:prSet presAssocID="{47C24278-610B-47BB-8833-37286E4B6C27}" presName="textRect" presStyleLbl="revTx" presStyleIdx="4" presStyleCnt="5">
        <dgm:presLayoutVars>
          <dgm:chMax val="1"/>
          <dgm:chPref val="1"/>
        </dgm:presLayoutVars>
      </dgm:prSet>
      <dgm:spPr/>
    </dgm:pt>
  </dgm:ptLst>
  <dgm:cxnLst>
    <dgm:cxn modelId="{064EE403-3A60-4F2C-90D0-451B0E2702DD}" srcId="{AA243493-99FC-4C1A-A3E5-08A151682A00}" destId="{D5386B4A-0222-4ACB-AAE9-0E669D09F611}" srcOrd="2" destOrd="0" parTransId="{2C996E2F-9614-43FC-B317-FCE51616A50F}" sibTransId="{C2598107-3E0F-4B18-AA79-C8838DB10EBC}"/>
    <dgm:cxn modelId="{D5F3120B-173C-4559-9B01-9A6D2FB0D78B}" srcId="{AA243493-99FC-4C1A-A3E5-08A151682A00}" destId="{58A61182-4E10-44E4-BC7D-5A8C59291369}" srcOrd="3" destOrd="0" parTransId="{B6FDC751-9904-4F2C-BA46-DDE2BC289293}" sibTransId="{F3AB738E-CE47-493E-AB33-AF8CE7306FF9}"/>
    <dgm:cxn modelId="{B150910B-C1D2-481A-B94A-5DD185C6A02B}" type="presOf" srcId="{AA243493-99FC-4C1A-A3E5-08A151682A00}" destId="{649B4A42-6F62-436A-A11F-A6FC9482C1EA}" srcOrd="0" destOrd="0" presId="urn:microsoft.com/office/officeart/2018/2/layout/IconCircleList"/>
    <dgm:cxn modelId="{3E39ED10-C558-47D7-A321-3D7B885A2FA7}" srcId="{AA243493-99FC-4C1A-A3E5-08A151682A00}" destId="{48DC59FF-C532-405F-91BE-C783210FA09E}" srcOrd="0" destOrd="0" parTransId="{1451677C-C6C8-4314-8197-DF4CF3755460}" sibTransId="{98162DC2-25B9-41FE-96D6-95779337EA04}"/>
    <dgm:cxn modelId="{92DD7432-7F10-4B1D-B25A-F470359DAFB8}" type="presOf" srcId="{C2598107-3E0F-4B18-AA79-C8838DB10EBC}" destId="{524231CD-1FCC-4E72-B984-4657EB0E28CC}" srcOrd="0" destOrd="0" presId="urn:microsoft.com/office/officeart/2018/2/layout/IconCircleList"/>
    <dgm:cxn modelId="{C7218254-1F7A-4065-A29C-C6CEC45745C0}" type="presOf" srcId="{98162DC2-25B9-41FE-96D6-95779337EA04}" destId="{B3BFEED0-B9D5-4D1C-948F-13C39FC13848}" srcOrd="0" destOrd="0" presId="urn:microsoft.com/office/officeart/2018/2/layout/IconCircleList"/>
    <dgm:cxn modelId="{B8E5AC74-BA97-4192-9F98-E96F5655D0DA}" type="presOf" srcId="{12A842D2-00CF-4BE7-9CA9-B2816A020BCF}" destId="{A2FA13A3-39B6-40AD-8105-FA7E5E6CD0AF}" srcOrd="0" destOrd="0" presId="urn:microsoft.com/office/officeart/2018/2/layout/IconCircleList"/>
    <dgm:cxn modelId="{F8DD1758-0DBD-405C-A9CD-75EBF4F46925}" srcId="{AA243493-99FC-4C1A-A3E5-08A151682A00}" destId="{47C24278-610B-47BB-8833-37286E4B6C27}" srcOrd="4" destOrd="0" parTransId="{FB46682C-2597-4BFB-BBF4-2D7DD16241E7}" sibTransId="{7E001283-7793-4D67-AE88-E1234742CEAE}"/>
    <dgm:cxn modelId="{D6F6C58C-0C4D-41DB-98D0-6284A99A0BCF}" type="presOf" srcId="{D5386B4A-0222-4ACB-AAE9-0E669D09F611}" destId="{4F605B98-69BD-4833-89A4-2A4739AF2EB4}" srcOrd="0" destOrd="0" presId="urn:microsoft.com/office/officeart/2018/2/layout/IconCircleList"/>
    <dgm:cxn modelId="{D1F6BB8D-FFD2-4E94-9FE1-666CEF8BF243}" type="presOf" srcId="{58A61182-4E10-44E4-BC7D-5A8C59291369}" destId="{4A319DBD-B78B-4C3C-9E01-C5E0E9E00AC4}" srcOrd="0" destOrd="0" presId="urn:microsoft.com/office/officeart/2018/2/layout/IconCircleList"/>
    <dgm:cxn modelId="{FDA314A3-6E42-4345-A0AB-77E02BC397FE}" type="presOf" srcId="{47C24278-610B-47BB-8833-37286E4B6C27}" destId="{4022FB8F-7447-450A-92A4-008E9D118C6A}" srcOrd="0" destOrd="0" presId="urn:microsoft.com/office/officeart/2018/2/layout/IconCircleList"/>
    <dgm:cxn modelId="{3E4F7BA3-9FDB-4546-B9A8-CC0BABB95D42}" type="presOf" srcId="{F3AB738E-CE47-493E-AB33-AF8CE7306FF9}" destId="{7E85C460-9C2E-47E3-B637-80B20A960FC3}" srcOrd="0" destOrd="0" presId="urn:microsoft.com/office/officeart/2018/2/layout/IconCircleList"/>
    <dgm:cxn modelId="{7272B3AB-F6B4-4895-B388-8BE6CFFB3869}" srcId="{AA243493-99FC-4C1A-A3E5-08A151682A00}" destId="{71D8FBFF-27EF-4AD8-B343-18D3ACC4B727}" srcOrd="1" destOrd="0" parTransId="{AA5DEB19-B43E-4650-9A40-E9ED4452514C}" sibTransId="{12A842D2-00CF-4BE7-9CA9-B2816A020BCF}"/>
    <dgm:cxn modelId="{3916D3AE-79DC-42D0-9A45-FC613CA40262}" type="presOf" srcId="{48DC59FF-C532-405F-91BE-C783210FA09E}" destId="{3CBCACBB-C802-4E49-BA2B-27BF31A404F3}" srcOrd="0" destOrd="0" presId="urn:microsoft.com/office/officeart/2018/2/layout/IconCircleList"/>
    <dgm:cxn modelId="{A55F98CC-76FF-4598-BE7C-BC7EB7BE86C1}" type="presOf" srcId="{71D8FBFF-27EF-4AD8-B343-18D3ACC4B727}" destId="{B65164D9-200B-45A4-81AA-C76336D609B7}" srcOrd="0" destOrd="0" presId="urn:microsoft.com/office/officeart/2018/2/layout/IconCircleList"/>
    <dgm:cxn modelId="{5FE89BC0-4587-41E1-AF81-B0C1A5CC40C4}" type="presParOf" srcId="{649B4A42-6F62-436A-A11F-A6FC9482C1EA}" destId="{0B80B7EC-321D-47FE-B587-B1DF58D4A1BF}" srcOrd="0" destOrd="0" presId="urn:microsoft.com/office/officeart/2018/2/layout/IconCircleList"/>
    <dgm:cxn modelId="{5A01DD80-CB5A-43ED-8B20-1F6299F58C37}" type="presParOf" srcId="{0B80B7EC-321D-47FE-B587-B1DF58D4A1BF}" destId="{70188039-EAFA-4487-BCA1-6787A3F05093}" srcOrd="0" destOrd="0" presId="urn:microsoft.com/office/officeart/2018/2/layout/IconCircleList"/>
    <dgm:cxn modelId="{E75C4C0B-E6EE-4570-8A82-8D5588130A04}" type="presParOf" srcId="{70188039-EAFA-4487-BCA1-6787A3F05093}" destId="{F51B981C-624A-4A4C-8E0D-C2D7EE7A8D7D}" srcOrd="0" destOrd="0" presId="urn:microsoft.com/office/officeart/2018/2/layout/IconCircleList"/>
    <dgm:cxn modelId="{C5152C1F-3746-46BD-932A-ABFC0C64F149}" type="presParOf" srcId="{70188039-EAFA-4487-BCA1-6787A3F05093}" destId="{EAB57AA5-72A1-4D5A-A5E4-96FC87DD9BD8}" srcOrd="1" destOrd="0" presId="urn:microsoft.com/office/officeart/2018/2/layout/IconCircleList"/>
    <dgm:cxn modelId="{180CD57F-2882-4A53-9E4B-142640E72B55}" type="presParOf" srcId="{70188039-EAFA-4487-BCA1-6787A3F05093}" destId="{8B8F06E9-1E50-4BEC-B8AE-915C56F7A87E}" srcOrd="2" destOrd="0" presId="urn:microsoft.com/office/officeart/2018/2/layout/IconCircleList"/>
    <dgm:cxn modelId="{05D12492-0C52-43ED-B77C-C931F5803638}" type="presParOf" srcId="{70188039-EAFA-4487-BCA1-6787A3F05093}" destId="{3CBCACBB-C802-4E49-BA2B-27BF31A404F3}" srcOrd="3" destOrd="0" presId="urn:microsoft.com/office/officeart/2018/2/layout/IconCircleList"/>
    <dgm:cxn modelId="{3C2E416C-4B76-428C-8B4A-0C642B73100C}" type="presParOf" srcId="{0B80B7EC-321D-47FE-B587-B1DF58D4A1BF}" destId="{B3BFEED0-B9D5-4D1C-948F-13C39FC13848}" srcOrd="1" destOrd="0" presId="urn:microsoft.com/office/officeart/2018/2/layout/IconCircleList"/>
    <dgm:cxn modelId="{25CD2A67-A132-498F-9C3B-2076EB7D4FCB}" type="presParOf" srcId="{0B80B7EC-321D-47FE-B587-B1DF58D4A1BF}" destId="{80E6D587-9970-4681-9ED0-836AE9559F73}" srcOrd="2" destOrd="0" presId="urn:microsoft.com/office/officeart/2018/2/layout/IconCircleList"/>
    <dgm:cxn modelId="{0611345B-867F-4C1C-A2D6-D61833BE6F68}" type="presParOf" srcId="{80E6D587-9970-4681-9ED0-836AE9559F73}" destId="{FE28AC3E-9660-4686-B840-7B683DCF8CA2}" srcOrd="0" destOrd="0" presId="urn:microsoft.com/office/officeart/2018/2/layout/IconCircleList"/>
    <dgm:cxn modelId="{F9C9F8E8-F242-4DD5-8932-B96658BDEE48}" type="presParOf" srcId="{80E6D587-9970-4681-9ED0-836AE9559F73}" destId="{2ED9E9E0-DF27-4DA5-A6C3-AC4476D670CB}" srcOrd="1" destOrd="0" presId="urn:microsoft.com/office/officeart/2018/2/layout/IconCircleList"/>
    <dgm:cxn modelId="{A8AE8C1C-9C46-4253-859E-AA9F7DC69FF7}" type="presParOf" srcId="{80E6D587-9970-4681-9ED0-836AE9559F73}" destId="{44ED5323-501A-4283-B8EC-6FDB2C07E03D}" srcOrd="2" destOrd="0" presId="urn:microsoft.com/office/officeart/2018/2/layout/IconCircleList"/>
    <dgm:cxn modelId="{1D184D87-E635-490A-8E70-55B04C36AB35}" type="presParOf" srcId="{80E6D587-9970-4681-9ED0-836AE9559F73}" destId="{B65164D9-200B-45A4-81AA-C76336D609B7}" srcOrd="3" destOrd="0" presId="urn:microsoft.com/office/officeart/2018/2/layout/IconCircleList"/>
    <dgm:cxn modelId="{D888A5A4-3262-47D0-9812-AC44772BC981}" type="presParOf" srcId="{0B80B7EC-321D-47FE-B587-B1DF58D4A1BF}" destId="{A2FA13A3-39B6-40AD-8105-FA7E5E6CD0AF}" srcOrd="3" destOrd="0" presId="urn:microsoft.com/office/officeart/2018/2/layout/IconCircleList"/>
    <dgm:cxn modelId="{76D2F2F8-DC32-4407-A414-B5BCCA253AA8}" type="presParOf" srcId="{0B80B7EC-321D-47FE-B587-B1DF58D4A1BF}" destId="{5F1A4490-3CF5-42DB-BFAA-0A58B81438B8}" srcOrd="4" destOrd="0" presId="urn:microsoft.com/office/officeart/2018/2/layout/IconCircleList"/>
    <dgm:cxn modelId="{4A63846E-67D5-4763-8D83-8F6DEE16DA44}" type="presParOf" srcId="{5F1A4490-3CF5-42DB-BFAA-0A58B81438B8}" destId="{4B54681E-BEEA-4214-8087-39A55EC0C330}" srcOrd="0" destOrd="0" presId="urn:microsoft.com/office/officeart/2018/2/layout/IconCircleList"/>
    <dgm:cxn modelId="{9793237D-B00A-496C-8DF5-00C766E1DE8D}" type="presParOf" srcId="{5F1A4490-3CF5-42DB-BFAA-0A58B81438B8}" destId="{58C3C508-9A76-43E9-9BDA-1F766B7A9475}" srcOrd="1" destOrd="0" presId="urn:microsoft.com/office/officeart/2018/2/layout/IconCircleList"/>
    <dgm:cxn modelId="{4ED28348-8978-4036-A98A-A1B6879B324E}" type="presParOf" srcId="{5F1A4490-3CF5-42DB-BFAA-0A58B81438B8}" destId="{3AD8F7FC-840D-4355-B36F-2EADB6144194}" srcOrd="2" destOrd="0" presId="urn:microsoft.com/office/officeart/2018/2/layout/IconCircleList"/>
    <dgm:cxn modelId="{5ED82376-62C1-480A-9A39-76D49ED3DE34}" type="presParOf" srcId="{5F1A4490-3CF5-42DB-BFAA-0A58B81438B8}" destId="{4F605B98-69BD-4833-89A4-2A4739AF2EB4}" srcOrd="3" destOrd="0" presId="urn:microsoft.com/office/officeart/2018/2/layout/IconCircleList"/>
    <dgm:cxn modelId="{25B6D338-9238-4FE0-8157-9C61C7E626B8}" type="presParOf" srcId="{0B80B7EC-321D-47FE-B587-B1DF58D4A1BF}" destId="{524231CD-1FCC-4E72-B984-4657EB0E28CC}" srcOrd="5" destOrd="0" presId="urn:microsoft.com/office/officeart/2018/2/layout/IconCircleList"/>
    <dgm:cxn modelId="{74B7D351-C8C3-456E-9CF6-2EEC4F816AA1}" type="presParOf" srcId="{0B80B7EC-321D-47FE-B587-B1DF58D4A1BF}" destId="{6E3B9B3D-DC8D-4887-9D76-EF4456702D84}" srcOrd="6" destOrd="0" presId="urn:microsoft.com/office/officeart/2018/2/layout/IconCircleList"/>
    <dgm:cxn modelId="{748F3050-3E0C-4F78-9C6A-274A3BD780BE}" type="presParOf" srcId="{6E3B9B3D-DC8D-4887-9D76-EF4456702D84}" destId="{9A678443-BF9B-4FC5-A421-A0678D2CE178}" srcOrd="0" destOrd="0" presId="urn:microsoft.com/office/officeart/2018/2/layout/IconCircleList"/>
    <dgm:cxn modelId="{F42E3639-01E3-4AF6-A84D-A3ACDDF4BFCE}" type="presParOf" srcId="{6E3B9B3D-DC8D-4887-9D76-EF4456702D84}" destId="{08613FE9-6C44-4489-8B86-8C8C65210988}" srcOrd="1" destOrd="0" presId="urn:microsoft.com/office/officeart/2018/2/layout/IconCircleList"/>
    <dgm:cxn modelId="{87A654C8-BF05-45BE-BC11-EA1500D67295}" type="presParOf" srcId="{6E3B9B3D-DC8D-4887-9D76-EF4456702D84}" destId="{EDA302F7-1FC6-4524-934A-A6994B07534C}" srcOrd="2" destOrd="0" presId="urn:microsoft.com/office/officeart/2018/2/layout/IconCircleList"/>
    <dgm:cxn modelId="{DE978964-F1BB-4199-BBEE-4A20A09AA3E6}" type="presParOf" srcId="{6E3B9B3D-DC8D-4887-9D76-EF4456702D84}" destId="{4A319DBD-B78B-4C3C-9E01-C5E0E9E00AC4}" srcOrd="3" destOrd="0" presId="urn:microsoft.com/office/officeart/2018/2/layout/IconCircleList"/>
    <dgm:cxn modelId="{116EF410-77CF-432A-96BF-256A2D0E1625}" type="presParOf" srcId="{0B80B7EC-321D-47FE-B587-B1DF58D4A1BF}" destId="{7E85C460-9C2E-47E3-B637-80B20A960FC3}" srcOrd="7" destOrd="0" presId="urn:microsoft.com/office/officeart/2018/2/layout/IconCircleList"/>
    <dgm:cxn modelId="{0E4FA070-1995-4714-AB95-EDBBCECDE506}" type="presParOf" srcId="{0B80B7EC-321D-47FE-B587-B1DF58D4A1BF}" destId="{BF0B9278-53B0-41D0-B08A-0A49E8266970}" srcOrd="8" destOrd="0" presId="urn:microsoft.com/office/officeart/2018/2/layout/IconCircleList"/>
    <dgm:cxn modelId="{F71E37B3-DFDF-462A-8B48-396E51CC75ED}" type="presParOf" srcId="{BF0B9278-53B0-41D0-B08A-0A49E8266970}" destId="{A2E6B853-E59D-4CCF-AD98-6686B39D7F71}" srcOrd="0" destOrd="0" presId="urn:microsoft.com/office/officeart/2018/2/layout/IconCircleList"/>
    <dgm:cxn modelId="{EA371A1E-5596-426C-8E3F-34AB1070F8E1}" type="presParOf" srcId="{BF0B9278-53B0-41D0-B08A-0A49E8266970}" destId="{ACE0D7F8-A150-4DDF-A9B4-AFFBFDFE7B4A}" srcOrd="1" destOrd="0" presId="urn:microsoft.com/office/officeart/2018/2/layout/IconCircleList"/>
    <dgm:cxn modelId="{D5722161-33F2-4F8F-A6EF-822C628DFEE3}" type="presParOf" srcId="{BF0B9278-53B0-41D0-B08A-0A49E8266970}" destId="{5B98F120-8610-4E0C-A720-6552A35D62B9}" srcOrd="2" destOrd="0" presId="urn:microsoft.com/office/officeart/2018/2/layout/IconCircleList"/>
    <dgm:cxn modelId="{8F54ED0B-CDA9-4B20-9F5C-A9E8ACA9E732}" type="presParOf" srcId="{BF0B9278-53B0-41D0-B08A-0A49E8266970}" destId="{4022FB8F-7447-450A-92A4-008E9D118C6A}"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6CCC47-FDE3-41CC-994B-5A6DCF5853C9}" type="doc">
      <dgm:prSet loTypeId="urn:microsoft.com/office/officeart/2005/8/layout/default" loCatId="list" qsTypeId="urn:microsoft.com/office/officeart/2005/8/quickstyle/simple1" qsCatId="simple" csTypeId="urn:microsoft.com/office/officeart/2018/5/colors/Iconchunking_neutralbg_colorful1" csCatId="colorful" phldr="1"/>
      <dgm:spPr/>
      <dgm:t>
        <a:bodyPr/>
        <a:lstStyle/>
        <a:p>
          <a:endParaRPr lang="en-US"/>
        </a:p>
      </dgm:t>
    </dgm:pt>
    <dgm:pt modelId="{DBCF97C9-976F-400E-AC75-3B6F1454F304}">
      <dgm:prSet custT="1"/>
      <dgm:spPr/>
      <dgm:t>
        <a:bodyPr/>
        <a:lstStyle/>
        <a:p>
          <a:r>
            <a:rPr lang="en-GB" sz="1600" b="1" dirty="0">
              <a:latin typeface="Arial" panose="020B0604020202020204" pitchFamily="34" charset="0"/>
              <a:cs typeface="Arial" panose="020B0604020202020204" pitchFamily="34" charset="0"/>
            </a:rPr>
            <a:t>Banding tests are verbal and none verbal reasoning tests</a:t>
          </a:r>
          <a:r>
            <a:rPr lang="en-GB"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dgm:t>
    </dgm:pt>
    <dgm:pt modelId="{A79A5EED-D22D-4EA5-BA94-EAE9BECD7ACB}" type="parTrans" cxnId="{B2266340-5578-4E82-B889-6DAD0CFC74E6}">
      <dgm:prSet/>
      <dgm:spPr/>
      <dgm:t>
        <a:bodyPr/>
        <a:lstStyle/>
        <a:p>
          <a:endParaRPr lang="en-US"/>
        </a:p>
      </dgm:t>
    </dgm:pt>
    <dgm:pt modelId="{BBEA3F73-4C2A-4AD6-B814-9D06957D7D4A}" type="sibTrans" cxnId="{B2266340-5578-4E82-B889-6DAD0CFC74E6}">
      <dgm:prSet/>
      <dgm:spPr/>
      <dgm:t>
        <a:bodyPr/>
        <a:lstStyle/>
        <a:p>
          <a:endParaRPr lang="en-US"/>
        </a:p>
      </dgm:t>
    </dgm:pt>
    <dgm:pt modelId="{EA8B73C6-4091-46E6-9693-8D58049AB6BA}">
      <dgm:prSet custT="1"/>
      <dgm:spPr/>
      <dgm:t>
        <a:bodyPr/>
        <a:lstStyle/>
        <a:p>
          <a:r>
            <a:rPr lang="en-GB" sz="1600" dirty="0">
              <a:solidFill>
                <a:schemeClr val="tx1"/>
              </a:solidFill>
              <a:latin typeface="Arial" panose="020B0604020202020204" pitchFamily="34" charset="0"/>
              <a:cs typeface="Arial" panose="020B0604020202020204" pitchFamily="34" charset="0"/>
            </a:rPr>
            <a:t>Some secondary schools hold banding test, as part of their admissions criteria</a:t>
          </a:r>
          <a:r>
            <a:rPr lang="en-GB"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dgm:t>
    </dgm:pt>
    <dgm:pt modelId="{E128E947-2993-46F5-BC36-6A1612968A8A}" type="parTrans" cxnId="{6CFEB1F2-6DA8-4481-8DEA-ED7E4405970F}">
      <dgm:prSet/>
      <dgm:spPr/>
      <dgm:t>
        <a:bodyPr/>
        <a:lstStyle/>
        <a:p>
          <a:endParaRPr lang="en-US"/>
        </a:p>
      </dgm:t>
    </dgm:pt>
    <dgm:pt modelId="{C054DB70-318F-4393-BCBC-D62938B037FE}" type="sibTrans" cxnId="{6CFEB1F2-6DA8-4481-8DEA-ED7E4405970F}">
      <dgm:prSet/>
      <dgm:spPr/>
      <dgm:t>
        <a:bodyPr/>
        <a:lstStyle/>
        <a:p>
          <a:endParaRPr lang="en-US"/>
        </a:p>
      </dgm:t>
    </dgm:pt>
    <dgm:pt modelId="{2D53C0E8-9CE4-4FBC-8903-F6363F0D1B9D}">
      <dgm:prSet custT="1"/>
      <dgm:spPr/>
      <dgm:t>
        <a:bodyPr/>
        <a:lstStyle/>
        <a:p>
          <a:r>
            <a:rPr lang="en-GB" sz="1600" dirty="0">
              <a:solidFill>
                <a:schemeClr val="tx1"/>
              </a:solidFill>
              <a:latin typeface="Arial" panose="020B0604020202020204" pitchFamily="34" charset="0"/>
              <a:cs typeface="Arial" panose="020B0604020202020204" pitchFamily="34" charset="0"/>
            </a:rPr>
            <a:t>All secondary schools must take in, a mixed academic ability cohort, therefore, banding tests, select children's ability across 3-5 bands, depending on the school</a:t>
          </a:r>
          <a:r>
            <a:rPr lang="en-GB" sz="1100" dirty="0">
              <a:solidFill>
                <a:schemeClr val="tx1"/>
              </a:solidFill>
              <a:latin typeface="Arial" panose="020B0604020202020204" pitchFamily="34" charset="0"/>
              <a:cs typeface="Arial" panose="020B0604020202020204" pitchFamily="34" charset="0"/>
            </a:rPr>
            <a:t>.</a:t>
          </a:r>
          <a:endParaRPr lang="en-US" sz="1100" dirty="0">
            <a:solidFill>
              <a:schemeClr val="tx1"/>
            </a:solidFill>
            <a:latin typeface="Arial" panose="020B0604020202020204" pitchFamily="34" charset="0"/>
            <a:cs typeface="Arial" panose="020B0604020202020204" pitchFamily="34" charset="0"/>
          </a:endParaRPr>
        </a:p>
      </dgm:t>
    </dgm:pt>
    <dgm:pt modelId="{0369C756-910C-4524-8F1A-421517574FFB}" type="parTrans" cxnId="{09EF28D7-8753-43FC-8FA5-CDBDE2B9CB9C}">
      <dgm:prSet/>
      <dgm:spPr/>
      <dgm:t>
        <a:bodyPr/>
        <a:lstStyle/>
        <a:p>
          <a:endParaRPr lang="en-US"/>
        </a:p>
      </dgm:t>
    </dgm:pt>
    <dgm:pt modelId="{9C727747-C5C4-429F-A446-861DEAB080BC}" type="sibTrans" cxnId="{09EF28D7-8753-43FC-8FA5-CDBDE2B9CB9C}">
      <dgm:prSet/>
      <dgm:spPr/>
      <dgm:t>
        <a:bodyPr/>
        <a:lstStyle/>
        <a:p>
          <a:endParaRPr lang="en-US"/>
        </a:p>
      </dgm:t>
    </dgm:pt>
    <dgm:pt modelId="{F45BBFD8-F992-46E4-A9E4-FDF001F3975D}">
      <dgm:prSet custT="1"/>
      <dgm:spPr/>
      <dgm:t>
        <a:bodyPr/>
        <a:lstStyle/>
        <a:p>
          <a:r>
            <a:rPr lang="en-GB" sz="1600" b="1" dirty="0">
              <a:latin typeface="Arial" panose="020B0604020202020204" pitchFamily="34" charset="0"/>
              <a:cs typeface="Arial" panose="020B0604020202020204" pitchFamily="34" charset="0"/>
            </a:rPr>
            <a:t>Parents /Carers can download these tests or purchase them, at Foyles, Waterstones, Amazon, WHSmith's. I have put a link in for these tests on the </a:t>
          </a:r>
          <a:r>
            <a:rPr lang="en-GB" sz="1600" b="1" dirty="0">
              <a:solidFill>
                <a:schemeClr val="tx1"/>
              </a:solidFill>
              <a:latin typeface="Arial" panose="020B0604020202020204" pitchFamily="34" charset="0"/>
              <a:cs typeface="Arial" panose="020B0604020202020204" pitchFamily="34" charset="0"/>
            </a:rPr>
            <a:t>“Useful websites” </a:t>
          </a:r>
          <a:r>
            <a:rPr lang="en-GB" sz="1600" b="1" dirty="0">
              <a:latin typeface="Arial" panose="020B0604020202020204" pitchFamily="34" charset="0"/>
              <a:cs typeface="Arial" panose="020B0604020202020204" pitchFamily="34" charset="0"/>
            </a:rPr>
            <a:t>resource</a:t>
          </a:r>
          <a:r>
            <a:rPr lang="en-GB"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dgm:t>
    </dgm:pt>
    <dgm:pt modelId="{9BA75E78-05D3-41C2-B21F-E56F9BC57F3B}" type="parTrans" cxnId="{A0333837-4CE7-4F20-82FA-5AFED247EFE6}">
      <dgm:prSet/>
      <dgm:spPr/>
      <dgm:t>
        <a:bodyPr/>
        <a:lstStyle/>
        <a:p>
          <a:endParaRPr lang="en-US"/>
        </a:p>
      </dgm:t>
    </dgm:pt>
    <dgm:pt modelId="{ABA1CAAA-437B-46B6-914A-C48B1A4A33B9}" type="sibTrans" cxnId="{A0333837-4CE7-4F20-82FA-5AFED247EFE6}">
      <dgm:prSet/>
      <dgm:spPr/>
      <dgm:t>
        <a:bodyPr/>
        <a:lstStyle/>
        <a:p>
          <a:endParaRPr lang="en-US"/>
        </a:p>
      </dgm:t>
    </dgm:pt>
    <dgm:pt modelId="{F2B6F5A8-97F3-4849-9B4C-8DA3DC92F9F5}">
      <dgm:prSet custT="1"/>
      <dgm:spPr/>
      <dgm:t>
        <a:bodyPr/>
        <a:lstStyle/>
        <a:p>
          <a:r>
            <a:rPr lang="en-GB" sz="1600" b="1" dirty="0">
              <a:solidFill>
                <a:schemeClr val="bg1"/>
              </a:solidFill>
              <a:latin typeface="Arial" panose="020B0604020202020204" pitchFamily="34" charset="0"/>
              <a:cs typeface="Arial" panose="020B0604020202020204" pitchFamily="34" charset="0"/>
            </a:rPr>
            <a:t>I recommend you familiarize your children with the tests, so they know what to expect but please do NOT hot house them on the tests, as they will be put into the wrong ability band and will struggle in secondary school</a:t>
          </a:r>
          <a:r>
            <a:rPr lang="en-GB" sz="1200" dirty="0">
              <a:solidFill>
                <a:schemeClr val="tx1"/>
              </a:solidFill>
              <a:latin typeface="Arial" panose="020B0604020202020204" pitchFamily="34" charset="0"/>
              <a:cs typeface="Arial" panose="020B0604020202020204" pitchFamily="34" charset="0"/>
            </a:rPr>
            <a:t>.</a:t>
          </a:r>
          <a:endParaRPr lang="en-US" sz="1200" dirty="0">
            <a:solidFill>
              <a:schemeClr val="tx1"/>
            </a:solidFill>
            <a:latin typeface="Arial" panose="020B0604020202020204" pitchFamily="34" charset="0"/>
            <a:cs typeface="Arial" panose="020B0604020202020204" pitchFamily="34" charset="0"/>
          </a:endParaRPr>
        </a:p>
      </dgm:t>
    </dgm:pt>
    <dgm:pt modelId="{2C425B24-7526-499B-A643-2E9BA8DC82B6}" type="parTrans" cxnId="{74098BB6-4D9D-4E7D-9C8A-8EF53352770D}">
      <dgm:prSet/>
      <dgm:spPr/>
      <dgm:t>
        <a:bodyPr/>
        <a:lstStyle/>
        <a:p>
          <a:endParaRPr lang="en-US"/>
        </a:p>
      </dgm:t>
    </dgm:pt>
    <dgm:pt modelId="{6F0AF41B-6EC1-4F39-809C-D0A0FDD5D33F}" type="sibTrans" cxnId="{74098BB6-4D9D-4E7D-9C8A-8EF53352770D}">
      <dgm:prSet/>
      <dgm:spPr/>
      <dgm:t>
        <a:bodyPr/>
        <a:lstStyle/>
        <a:p>
          <a:endParaRPr lang="en-US"/>
        </a:p>
      </dgm:t>
    </dgm:pt>
    <dgm:pt modelId="{E3783B5A-0B61-472D-BBE6-3C57599F8A1A}" type="pres">
      <dgm:prSet presAssocID="{346CCC47-FDE3-41CC-994B-5A6DCF5853C9}" presName="diagram" presStyleCnt="0">
        <dgm:presLayoutVars>
          <dgm:dir/>
          <dgm:resizeHandles val="exact"/>
        </dgm:presLayoutVars>
      </dgm:prSet>
      <dgm:spPr/>
    </dgm:pt>
    <dgm:pt modelId="{796EE6A4-219F-48D4-9B9C-4AA4D2076747}" type="pres">
      <dgm:prSet presAssocID="{DBCF97C9-976F-400E-AC75-3B6F1454F304}" presName="node" presStyleLbl="node1" presStyleIdx="0" presStyleCnt="5">
        <dgm:presLayoutVars>
          <dgm:bulletEnabled val="1"/>
        </dgm:presLayoutVars>
      </dgm:prSet>
      <dgm:spPr/>
    </dgm:pt>
    <dgm:pt modelId="{205A0836-0B0B-4146-AE5E-E59A65C80D4D}" type="pres">
      <dgm:prSet presAssocID="{BBEA3F73-4C2A-4AD6-B814-9D06957D7D4A}" presName="sibTrans" presStyleCnt="0"/>
      <dgm:spPr/>
    </dgm:pt>
    <dgm:pt modelId="{9BD1C0C0-4827-4AC1-AE86-2D21ED1003EB}" type="pres">
      <dgm:prSet presAssocID="{EA8B73C6-4091-46E6-9693-8D58049AB6BA}" presName="node" presStyleLbl="node1" presStyleIdx="1" presStyleCnt="5">
        <dgm:presLayoutVars>
          <dgm:bulletEnabled val="1"/>
        </dgm:presLayoutVars>
      </dgm:prSet>
      <dgm:spPr/>
    </dgm:pt>
    <dgm:pt modelId="{5DCB5D2C-EA6C-4F51-AA99-DBABDD913092}" type="pres">
      <dgm:prSet presAssocID="{C054DB70-318F-4393-BCBC-D62938B037FE}" presName="sibTrans" presStyleCnt="0"/>
      <dgm:spPr/>
    </dgm:pt>
    <dgm:pt modelId="{6ED4DDD7-F941-41FF-ACFB-BFE7DDB98EFA}" type="pres">
      <dgm:prSet presAssocID="{2D53C0E8-9CE4-4FBC-8903-F6363F0D1B9D}" presName="node" presStyleLbl="node1" presStyleIdx="2" presStyleCnt="5">
        <dgm:presLayoutVars>
          <dgm:bulletEnabled val="1"/>
        </dgm:presLayoutVars>
      </dgm:prSet>
      <dgm:spPr/>
    </dgm:pt>
    <dgm:pt modelId="{8B2B0EE5-7695-4EE3-AE54-C2C596F4A2CA}" type="pres">
      <dgm:prSet presAssocID="{9C727747-C5C4-429F-A446-861DEAB080BC}" presName="sibTrans" presStyleCnt="0"/>
      <dgm:spPr/>
    </dgm:pt>
    <dgm:pt modelId="{C0FF1E31-E021-4175-94E9-95F9070772D6}" type="pres">
      <dgm:prSet presAssocID="{F45BBFD8-F992-46E4-A9E4-FDF001F3975D}" presName="node" presStyleLbl="node1" presStyleIdx="3" presStyleCnt="5">
        <dgm:presLayoutVars>
          <dgm:bulletEnabled val="1"/>
        </dgm:presLayoutVars>
      </dgm:prSet>
      <dgm:spPr/>
    </dgm:pt>
    <dgm:pt modelId="{82077FB2-06CA-45DE-85CC-9A290CB26B77}" type="pres">
      <dgm:prSet presAssocID="{ABA1CAAA-437B-46B6-914A-C48B1A4A33B9}" presName="sibTrans" presStyleCnt="0"/>
      <dgm:spPr/>
    </dgm:pt>
    <dgm:pt modelId="{818CDDD6-1506-4CBC-A516-B4B2B68D29B6}" type="pres">
      <dgm:prSet presAssocID="{F2B6F5A8-97F3-4849-9B4C-8DA3DC92F9F5}" presName="node" presStyleLbl="node1" presStyleIdx="4" presStyleCnt="5">
        <dgm:presLayoutVars>
          <dgm:bulletEnabled val="1"/>
        </dgm:presLayoutVars>
      </dgm:prSet>
      <dgm:spPr/>
    </dgm:pt>
  </dgm:ptLst>
  <dgm:cxnLst>
    <dgm:cxn modelId="{EC16D30D-D5B9-4F00-A1C9-AF6A1FACC582}" type="presOf" srcId="{EA8B73C6-4091-46E6-9693-8D58049AB6BA}" destId="{9BD1C0C0-4827-4AC1-AE86-2D21ED1003EB}" srcOrd="0" destOrd="0" presId="urn:microsoft.com/office/officeart/2005/8/layout/default"/>
    <dgm:cxn modelId="{A0333837-4CE7-4F20-82FA-5AFED247EFE6}" srcId="{346CCC47-FDE3-41CC-994B-5A6DCF5853C9}" destId="{F45BBFD8-F992-46E4-A9E4-FDF001F3975D}" srcOrd="3" destOrd="0" parTransId="{9BA75E78-05D3-41C2-B21F-E56F9BC57F3B}" sibTransId="{ABA1CAAA-437B-46B6-914A-C48B1A4A33B9}"/>
    <dgm:cxn modelId="{B2266340-5578-4E82-B889-6DAD0CFC74E6}" srcId="{346CCC47-FDE3-41CC-994B-5A6DCF5853C9}" destId="{DBCF97C9-976F-400E-AC75-3B6F1454F304}" srcOrd="0" destOrd="0" parTransId="{A79A5EED-D22D-4EA5-BA94-EAE9BECD7ACB}" sibTransId="{BBEA3F73-4C2A-4AD6-B814-9D06957D7D4A}"/>
    <dgm:cxn modelId="{A39D557E-A1BC-4C29-8887-0E8A70AB9C9E}" type="presOf" srcId="{346CCC47-FDE3-41CC-994B-5A6DCF5853C9}" destId="{E3783B5A-0B61-472D-BBE6-3C57599F8A1A}" srcOrd="0" destOrd="0" presId="urn:microsoft.com/office/officeart/2005/8/layout/default"/>
    <dgm:cxn modelId="{FA1DFDAA-D084-4C4E-8085-A7052B3499EB}" type="presOf" srcId="{2D53C0E8-9CE4-4FBC-8903-F6363F0D1B9D}" destId="{6ED4DDD7-F941-41FF-ACFB-BFE7DDB98EFA}" srcOrd="0" destOrd="0" presId="urn:microsoft.com/office/officeart/2005/8/layout/default"/>
    <dgm:cxn modelId="{7A96D9B2-B2D4-419D-BA9D-1BCB1BADC0DA}" type="presOf" srcId="{F2B6F5A8-97F3-4849-9B4C-8DA3DC92F9F5}" destId="{818CDDD6-1506-4CBC-A516-B4B2B68D29B6}" srcOrd="0" destOrd="0" presId="urn:microsoft.com/office/officeart/2005/8/layout/default"/>
    <dgm:cxn modelId="{74098BB6-4D9D-4E7D-9C8A-8EF53352770D}" srcId="{346CCC47-FDE3-41CC-994B-5A6DCF5853C9}" destId="{F2B6F5A8-97F3-4849-9B4C-8DA3DC92F9F5}" srcOrd="4" destOrd="0" parTransId="{2C425B24-7526-499B-A643-2E9BA8DC82B6}" sibTransId="{6F0AF41B-6EC1-4F39-809C-D0A0FDD5D33F}"/>
    <dgm:cxn modelId="{09EF28D7-8753-43FC-8FA5-CDBDE2B9CB9C}" srcId="{346CCC47-FDE3-41CC-994B-5A6DCF5853C9}" destId="{2D53C0E8-9CE4-4FBC-8903-F6363F0D1B9D}" srcOrd="2" destOrd="0" parTransId="{0369C756-910C-4524-8F1A-421517574FFB}" sibTransId="{9C727747-C5C4-429F-A446-861DEAB080BC}"/>
    <dgm:cxn modelId="{EB9AEADC-E39A-414B-A38D-A953EB4270EC}" type="presOf" srcId="{DBCF97C9-976F-400E-AC75-3B6F1454F304}" destId="{796EE6A4-219F-48D4-9B9C-4AA4D2076747}" srcOrd="0" destOrd="0" presId="urn:microsoft.com/office/officeart/2005/8/layout/default"/>
    <dgm:cxn modelId="{35E5CFEF-B216-495D-A162-E9F9004CF2AE}" type="presOf" srcId="{F45BBFD8-F992-46E4-A9E4-FDF001F3975D}" destId="{C0FF1E31-E021-4175-94E9-95F9070772D6}" srcOrd="0" destOrd="0" presId="urn:microsoft.com/office/officeart/2005/8/layout/default"/>
    <dgm:cxn modelId="{6CFEB1F2-6DA8-4481-8DEA-ED7E4405970F}" srcId="{346CCC47-FDE3-41CC-994B-5A6DCF5853C9}" destId="{EA8B73C6-4091-46E6-9693-8D58049AB6BA}" srcOrd="1" destOrd="0" parTransId="{E128E947-2993-46F5-BC36-6A1612968A8A}" sibTransId="{C054DB70-318F-4393-BCBC-D62938B037FE}"/>
    <dgm:cxn modelId="{519288E4-8F1C-45B1-88E0-43A83E0D824F}" type="presParOf" srcId="{E3783B5A-0B61-472D-BBE6-3C57599F8A1A}" destId="{796EE6A4-219F-48D4-9B9C-4AA4D2076747}" srcOrd="0" destOrd="0" presId="urn:microsoft.com/office/officeart/2005/8/layout/default"/>
    <dgm:cxn modelId="{9A539FCA-C1F5-42C3-A76D-496F3166F4AC}" type="presParOf" srcId="{E3783B5A-0B61-472D-BBE6-3C57599F8A1A}" destId="{205A0836-0B0B-4146-AE5E-E59A65C80D4D}" srcOrd="1" destOrd="0" presId="urn:microsoft.com/office/officeart/2005/8/layout/default"/>
    <dgm:cxn modelId="{3AB4D488-8277-41BB-8FE7-B01979D58AE0}" type="presParOf" srcId="{E3783B5A-0B61-472D-BBE6-3C57599F8A1A}" destId="{9BD1C0C0-4827-4AC1-AE86-2D21ED1003EB}" srcOrd="2" destOrd="0" presId="urn:microsoft.com/office/officeart/2005/8/layout/default"/>
    <dgm:cxn modelId="{D32767E4-6720-41FB-B66F-FB86B3BDBC9C}" type="presParOf" srcId="{E3783B5A-0B61-472D-BBE6-3C57599F8A1A}" destId="{5DCB5D2C-EA6C-4F51-AA99-DBABDD913092}" srcOrd="3" destOrd="0" presId="urn:microsoft.com/office/officeart/2005/8/layout/default"/>
    <dgm:cxn modelId="{AFE553B6-EA10-4D59-AFE3-85AC1D3F3188}" type="presParOf" srcId="{E3783B5A-0B61-472D-BBE6-3C57599F8A1A}" destId="{6ED4DDD7-F941-41FF-ACFB-BFE7DDB98EFA}" srcOrd="4" destOrd="0" presId="urn:microsoft.com/office/officeart/2005/8/layout/default"/>
    <dgm:cxn modelId="{8CCD3228-20E5-48FE-AF07-654B857FD768}" type="presParOf" srcId="{E3783B5A-0B61-472D-BBE6-3C57599F8A1A}" destId="{8B2B0EE5-7695-4EE3-AE54-C2C596F4A2CA}" srcOrd="5" destOrd="0" presId="urn:microsoft.com/office/officeart/2005/8/layout/default"/>
    <dgm:cxn modelId="{06E0E794-A1D6-48C0-B865-796A02AF3C66}" type="presParOf" srcId="{E3783B5A-0B61-472D-BBE6-3C57599F8A1A}" destId="{C0FF1E31-E021-4175-94E9-95F9070772D6}" srcOrd="6" destOrd="0" presId="urn:microsoft.com/office/officeart/2005/8/layout/default"/>
    <dgm:cxn modelId="{ECA0D0F3-8063-4DDA-964B-A0000FEEC43A}" type="presParOf" srcId="{E3783B5A-0B61-472D-BBE6-3C57599F8A1A}" destId="{82077FB2-06CA-45DE-85CC-9A290CB26B77}" srcOrd="7" destOrd="0" presId="urn:microsoft.com/office/officeart/2005/8/layout/default"/>
    <dgm:cxn modelId="{62C2D57C-A5BD-42F2-AFBE-B50C7789F30F}" type="presParOf" srcId="{E3783B5A-0B61-472D-BBE6-3C57599F8A1A}" destId="{818CDDD6-1506-4CBC-A516-B4B2B68D29B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9D779DD-D9EA-43B4-BD1C-CB1EAF483A6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321B51B-E44D-4084-AB73-1E8CFE44A1D5}">
      <dgm:prSet/>
      <dgm:spPr/>
      <dgm:t>
        <a:bodyPr/>
        <a:lstStyle/>
        <a:p>
          <a:r>
            <a:rPr lang="en-GB" b="1" dirty="0">
              <a:solidFill>
                <a:schemeClr val="tx1"/>
              </a:solidFill>
              <a:latin typeface="Arial" panose="020B0604020202020204" pitchFamily="34" charset="0"/>
              <a:cs typeface="Arial" panose="020B0604020202020204" pitchFamily="34" charset="0"/>
            </a:rPr>
            <a:t>Research schools early</a:t>
          </a:r>
          <a:endParaRPr lang="en-US" b="1" dirty="0">
            <a:solidFill>
              <a:schemeClr val="tx1"/>
            </a:solidFill>
            <a:latin typeface="Arial" panose="020B0604020202020204" pitchFamily="34" charset="0"/>
            <a:cs typeface="Arial" panose="020B0604020202020204" pitchFamily="34" charset="0"/>
          </a:endParaRPr>
        </a:p>
      </dgm:t>
    </dgm:pt>
    <dgm:pt modelId="{3B48FDEF-06A3-43FE-84F3-D714A2C011DC}" type="parTrans" cxnId="{86ACBF35-4DC6-47D7-A651-FA3590A9BADA}">
      <dgm:prSet/>
      <dgm:spPr/>
      <dgm:t>
        <a:bodyPr/>
        <a:lstStyle/>
        <a:p>
          <a:endParaRPr lang="en-US"/>
        </a:p>
      </dgm:t>
    </dgm:pt>
    <dgm:pt modelId="{9C75CCA4-A1F4-4616-9595-DA112C12FB79}" type="sibTrans" cxnId="{86ACBF35-4DC6-47D7-A651-FA3590A9BADA}">
      <dgm:prSet/>
      <dgm:spPr/>
      <dgm:t>
        <a:bodyPr/>
        <a:lstStyle/>
        <a:p>
          <a:endParaRPr lang="en-US"/>
        </a:p>
      </dgm:t>
    </dgm:pt>
    <dgm:pt modelId="{7629A415-CADE-478B-9C33-5E580E108088}">
      <dgm:prSet/>
      <dgm:spPr>
        <a:solidFill>
          <a:schemeClr val="accent1"/>
        </a:solidFill>
      </dgm:spPr>
      <dgm:t>
        <a:bodyPr/>
        <a:lstStyle/>
        <a:p>
          <a:r>
            <a:rPr lang="en-GB" b="1" dirty="0">
              <a:latin typeface="Arial" panose="020B0604020202020204" pitchFamily="34" charset="0"/>
              <a:cs typeface="Arial" panose="020B0604020202020204" pitchFamily="34" charset="0"/>
            </a:rPr>
            <a:t>Get dates in diary for visits for you and your child</a:t>
          </a:r>
          <a:endParaRPr lang="en-US" b="1" dirty="0">
            <a:latin typeface="Arial" panose="020B0604020202020204" pitchFamily="34" charset="0"/>
            <a:cs typeface="Arial" panose="020B0604020202020204" pitchFamily="34" charset="0"/>
          </a:endParaRPr>
        </a:p>
      </dgm:t>
    </dgm:pt>
    <dgm:pt modelId="{3653A2A9-B5CB-4853-8567-8F81362E7BDA}" type="parTrans" cxnId="{5A75AC3E-F7DF-488D-A5DC-2CD10897D18A}">
      <dgm:prSet/>
      <dgm:spPr/>
      <dgm:t>
        <a:bodyPr/>
        <a:lstStyle/>
        <a:p>
          <a:endParaRPr lang="en-US"/>
        </a:p>
      </dgm:t>
    </dgm:pt>
    <dgm:pt modelId="{1DFDCA3F-8756-4C84-B6DA-B7100A5C7FC6}" type="sibTrans" cxnId="{5A75AC3E-F7DF-488D-A5DC-2CD10897D18A}">
      <dgm:prSet/>
      <dgm:spPr/>
      <dgm:t>
        <a:bodyPr/>
        <a:lstStyle/>
        <a:p>
          <a:endParaRPr lang="en-US"/>
        </a:p>
      </dgm:t>
    </dgm:pt>
    <dgm:pt modelId="{F521FFB2-0ED6-4298-BCB6-795AA40A07AE}">
      <dgm:prSet/>
      <dgm:spPr>
        <a:solidFill>
          <a:schemeClr val="accent6"/>
        </a:solidFill>
      </dgm:spPr>
      <dgm:t>
        <a:bodyPr/>
        <a:lstStyle/>
        <a:p>
          <a:r>
            <a:rPr lang="en-GB" b="1" dirty="0">
              <a:latin typeface="Arial" panose="020B0604020202020204" pitchFamily="34" charset="0"/>
              <a:cs typeface="Arial" panose="020B0604020202020204" pitchFamily="34" charset="0"/>
            </a:rPr>
            <a:t>Get application in, and dates in diary for aptitude tests</a:t>
          </a:r>
          <a:endParaRPr lang="en-US" b="1" dirty="0">
            <a:latin typeface="Arial" panose="020B0604020202020204" pitchFamily="34" charset="0"/>
            <a:cs typeface="Arial" panose="020B0604020202020204" pitchFamily="34" charset="0"/>
          </a:endParaRPr>
        </a:p>
      </dgm:t>
    </dgm:pt>
    <dgm:pt modelId="{03D57D3C-42D8-44A2-9973-9B230B031244}" type="parTrans" cxnId="{7F8BF44E-E3D6-4905-BE05-3F7405B3C2A6}">
      <dgm:prSet/>
      <dgm:spPr/>
      <dgm:t>
        <a:bodyPr/>
        <a:lstStyle/>
        <a:p>
          <a:endParaRPr lang="en-US"/>
        </a:p>
      </dgm:t>
    </dgm:pt>
    <dgm:pt modelId="{668B444B-0A63-456A-9E85-C6A726D3238D}" type="sibTrans" cxnId="{7F8BF44E-E3D6-4905-BE05-3F7405B3C2A6}">
      <dgm:prSet/>
      <dgm:spPr/>
      <dgm:t>
        <a:bodyPr/>
        <a:lstStyle/>
        <a:p>
          <a:endParaRPr lang="en-US"/>
        </a:p>
      </dgm:t>
    </dgm:pt>
    <dgm:pt modelId="{E743B65F-8927-4563-8D3E-74DF1D337A59}">
      <dgm:prSet/>
      <dgm:spPr>
        <a:solidFill>
          <a:schemeClr val="accent4"/>
        </a:solidFill>
      </dgm:spPr>
      <dgm:t>
        <a:bodyPr/>
        <a:lstStyle/>
        <a:p>
          <a:r>
            <a:rPr lang="en-GB" b="1" dirty="0">
              <a:solidFill>
                <a:schemeClr val="tx1"/>
              </a:solidFill>
              <a:latin typeface="Arial" panose="020B0604020202020204" pitchFamily="34" charset="0"/>
              <a:cs typeface="Arial" panose="020B0604020202020204" pitchFamily="34" charset="0"/>
            </a:rPr>
            <a:t>Be aware of schools that hold banding tests and familiarise your child, with what banding tests look like</a:t>
          </a:r>
          <a:endParaRPr lang="en-US" b="1" dirty="0">
            <a:solidFill>
              <a:schemeClr val="tx1"/>
            </a:solidFill>
            <a:latin typeface="Arial" panose="020B0604020202020204" pitchFamily="34" charset="0"/>
            <a:cs typeface="Arial" panose="020B0604020202020204" pitchFamily="34" charset="0"/>
          </a:endParaRPr>
        </a:p>
      </dgm:t>
    </dgm:pt>
    <dgm:pt modelId="{6FFD3CA4-7390-4DC4-8B3F-CB2505D1BAC5}" type="parTrans" cxnId="{46254E86-C6DB-41C0-A615-17662E9CA7CA}">
      <dgm:prSet/>
      <dgm:spPr/>
      <dgm:t>
        <a:bodyPr/>
        <a:lstStyle/>
        <a:p>
          <a:endParaRPr lang="en-US"/>
        </a:p>
      </dgm:t>
    </dgm:pt>
    <dgm:pt modelId="{A72E3C73-71E8-40B0-9183-59B1884E8998}" type="sibTrans" cxnId="{46254E86-C6DB-41C0-A615-17662E9CA7CA}">
      <dgm:prSet/>
      <dgm:spPr/>
      <dgm:t>
        <a:bodyPr/>
        <a:lstStyle/>
        <a:p>
          <a:endParaRPr lang="en-US"/>
        </a:p>
      </dgm:t>
    </dgm:pt>
    <dgm:pt modelId="{25F5C4E2-9123-47A8-8D39-CFCB29E4DFD4}">
      <dgm:prSet custT="1"/>
      <dgm:spPr/>
      <dgm:t>
        <a:bodyPr/>
        <a:lstStyle/>
        <a:p>
          <a:r>
            <a:rPr lang="en-GB" sz="1600" b="1" dirty="0">
              <a:latin typeface="Arial" panose="020B0604020202020204" pitchFamily="34" charset="0"/>
              <a:cs typeface="Arial" panose="020B0604020202020204" pitchFamily="34" charset="0"/>
            </a:rPr>
            <a:t>Visit schools in the summer hobdays and do the actual journey, so you know what it will be like for your child.</a:t>
          </a:r>
          <a:endParaRPr lang="en-US" sz="1600" b="1" dirty="0">
            <a:latin typeface="Arial" panose="020B0604020202020204" pitchFamily="34" charset="0"/>
            <a:cs typeface="Arial" panose="020B0604020202020204" pitchFamily="34" charset="0"/>
          </a:endParaRPr>
        </a:p>
      </dgm:t>
    </dgm:pt>
    <dgm:pt modelId="{EE7E39E2-DB32-4353-9402-BD370E435EC5}" type="parTrans" cxnId="{F010E738-32B6-4D28-A42D-544BDD5F98A0}">
      <dgm:prSet/>
      <dgm:spPr/>
      <dgm:t>
        <a:bodyPr/>
        <a:lstStyle/>
        <a:p>
          <a:endParaRPr lang="en-US"/>
        </a:p>
      </dgm:t>
    </dgm:pt>
    <dgm:pt modelId="{2E56BA82-5C39-414E-B109-2F65E5B6561F}" type="sibTrans" cxnId="{F010E738-32B6-4D28-A42D-544BDD5F98A0}">
      <dgm:prSet/>
      <dgm:spPr/>
      <dgm:t>
        <a:bodyPr/>
        <a:lstStyle/>
        <a:p>
          <a:endParaRPr lang="en-US"/>
        </a:p>
      </dgm:t>
    </dgm:pt>
    <dgm:pt modelId="{5E2AA379-920B-4EA9-B2F5-DD4FFB591EF1}">
      <dgm:prSet custT="1"/>
      <dgm:spPr>
        <a:solidFill>
          <a:schemeClr val="accent4">
            <a:lumMod val="75000"/>
          </a:schemeClr>
        </a:solidFill>
      </dgm:spPr>
      <dgm:t>
        <a:bodyPr/>
        <a:lstStyle/>
        <a:p>
          <a:r>
            <a:rPr lang="en-GB" sz="1600" b="1" dirty="0">
              <a:solidFill>
                <a:schemeClr val="tx1"/>
              </a:solidFill>
              <a:latin typeface="Arial" panose="020B0604020202020204" pitchFamily="34" charset="0"/>
              <a:cs typeface="Arial" panose="020B0604020202020204" pitchFamily="34" charset="0"/>
            </a:rPr>
            <a:t>Watch Transition links, in resources and discuss with your child</a:t>
          </a:r>
          <a:endParaRPr lang="en-US" sz="1600" b="1" dirty="0">
            <a:solidFill>
              <a:schemeClr val="tx1"/>
            </a:solidFill>
            <a:latin typeface="Arial" panose="020B0604020202020204" pitchFamily="34" charset="0"/>
            <a:cs typeface="Arial" panose="020B0604020202020204" pitchFamily="34" charset="0"/>
          </a:endParaRPr>
        </a:p>
      </dgm:t>
    </dgm:pt>
    <dgm:pt modelId="{F0BEE17F-BABC-475F-9735-E6E481536F2D}" type="parTrans" cxnId="{FADF3D29-F879-4C3A-BC47-D4F646D74E88}">
      <dgm:prSet/>
      <dgm:spPr/>
      <dgm:t>
        <a:bodyPr/>
        <a:lstStyle/>
        <a:p>
          <a:endParaRPr lang="en-US"/>
        </a:p>
      </dgm:t>
    </dgm:pt>
    <dgm:pt modelId="{C30AD313-DCF6-4BC6-9FB8-FD8C17E750C1}" type="sibTrans" cxnId="{FADF3D29-F879-4C3A-BC47-D4F646D74E88}">
      <dgm:prSet/>
      <dgm:spPr/>
      <dgm:t>
        <a:bodyPr/>
        <a:lstStyle/>
        <a:p>
          <a:endParaRPr lang="en-US"/>
        </a:p>
      </dgm:t>
    </dgm:pt>
    <dgm:pt modelId="{ABDCAFD2-6525-4E5E-8370-2984A9843BFF}">
      <dgm:prSet custT="1"/>
      <dgm:spPr>
        <a:solidFill>
          <a:srgbClr val="00B0F0"/>
        </a:solidFill>
      </dgm:spPr>
      <dgm:t>
        <a:bodyPr/>
        <a:lstStyle/>
        <a:p>
          <a:r>
            <a:rPr lang="en-GB" sz="1600" b="1" dirty="0">
              <a:latin typeface="Arial" panose="020B0604020202020204" pitchFamily="34" charset="0"/>
              <a:cs typeface="Arial" panose="020B0604020202020204" pitchFamily="34" charset="0"/>
            </a:rPr>
            <a:t>Talk positively and excitedly, about the new school, and the new chapter going to happen in their lives.</a:t>
          </a:r>
          <a:endParaRPr lang="en-US" sz="1600" b="1" dirty="0">
            <a:latin typeface="Arial" panose="020B0604020202020204" pitchFamily="34" charset="0"/>
            <a:cs typeface="Arial" panose="020B0604020202020204" pitchFamily="34" charset="0"/>
          </a:endParaRPr>
        </a:p>
      </dgm:t>
    </dgm:pt>
    <dgm:pt modelId="{7193F516-D26D-4691-97DF-52653B425C15}" type="parTrans" cxnId="{17627D81-02E7-4443-A673-CB7FB0C51531}">
      <dgm:prSet/>
      <dgm:spPr/>
      <dgm:t>
        <a:bodyPr/>
        <a:lstStyle/>
        <a:p>
          <a:endParaRPr lang="en-US"/>
        </a:p>
      </dgm:t>
    </dgm:pt>
    <dgm:pt modelId="{E6C40A6B-028F-4A11-AD5F-4F5F86ABA285}" type="sibTrans" cxnId="{17627D81-02E7-4443-A673-CB7FB0C51531}">
      <dgm:prSet/>
      <dgm:spPr/>
      <dgm:t>
        <a:bodyPr/>
        <a:lstStyle/>
        <a:p>
          <a:endParaRPr lang="en-US"/>
        </a:p>
      </dgm:t>
    </dgm:pt>
    <dgm:pt modelId="{B8D59BDA-8394-4C39-9FF2-562AC3308C55}">
      <dgm:prSet custT="1"/>
      <dgm:spPr>
        <a:solidFill>
          <a:schemeClr val="accent2">
            <a:lumMod val="75000"/>
          </a:schemeClr>
        </a:solidFill>
      </dgm:spPr>
      <dgm:t>
        <a:bodyPr/>
        <a:lstStyle/>
        <a:p>
          <a:r>
            <a:rPr lang="en-GB" sz="1600" b="1" dirty="0">
              <a:solidFill>
                <a:schemeClr val="tx1"/>
              </a:solidFill>
              <a:latin typeface="Arial" panose="020B0604020202020204" pitchFamily="34" charset="0"/>
              <a:cs typeface="Arial" panose="020B0604020202020204" pitchFamily="34" charset="0"/>
            </a:rPr>
            <a:t>Be honest and open about their anxieties and fears, about transition</a:t>
          </a:r>
          <a:r>
            <a:rPr lang="en-GB" sz="1500" b="1" dirty="0"/>
            <a:t>.</a:t>
          </a:r>
          <a:endParaRPr lang="en-US" sz="1500" b="1" dirty="0"/>
        </a:p>
      </dgm:t>
    </dgm:pt>
    <dgm:pt modelId="{816D6D1C-220C-4F78-B313-D7B983482870}" type="parTrans" cxnId="{98252E19-EC6C-42A6-855C-9B30D4033ABC}">
      <dgm:prSet/>
      <dgm:spPr/>
      <dgm:t>
        <a:bodyPr/>
        <a:lstStyle/>
        <a:p>
          <a:endParaRPr lang="en-US"/>
        </a:p>
      </dgm:t>
    </dgm:pt>
    <dgm:pt modelId="{E3F36719-5C5C-4D29-AC64-AD276D3F191C}" type="sibTrans" cxnId="{98252E19-EC6C-42A6-855C-9B30D4033ABC}">
      <dgm:prSet/>
      <dgm:spPr/>
      <dgm:t>
        <a:bodyPr/>
        <a:lstStyle/>
        <a:p>
          <a:endParaRPr lang="en-US"/>
        </a:p>
      </dgm:t>
    </dgm:pt>
    <dgm:pt modelId="{DB9C72FA-EED6-4ABA-97F1-2C57D9FECF10}">
      <dgm:prSet custT="1"/>
      <dgm:spPr>
        <a:solidFill>
          <a:schemeClr val="accent6"/>
        </a:solidFill>
      </dgm:spPr>
      <dgm:t>
        <a:bodyPr/>
        <a:lstStyle/>
        <a:p>
          <a:r>
            <a:rPr lang="en-GB" sz="1600" b="1" dirty="0">
              <a:latin typeface="Arial" panose="020B0604020202020204" pitchFamily="34" charset="0"/>
              <a:cs typeface="Arial" panose="020B0604020202020204" pitchFamily="34" charset="0"/>
            </a:rPr>
            <a:t>All children throughout London, of their age, will be going through this, so they are not alone!!</a:t>
          </a:r>
          <a:endParaRPr lang="en-US" sz="1600" b="1" dirty="0">
            <a:latin typeface="Arial" panose="020B0604020202020204" pitchFamily="34" charset="0"/>
            <a:cs typeface="Arial" panose="020B0604020202020204" pitchFamily="34" charset="0"/>
          </a:endParaRPr>
        </a:p>
      </dgm:t>
    </dgm:pt>
    <dgm:pt modelId="{A4EEDB3B-8C0E-4FD4-BCFF-29EB9D6D901E}" type="parTrans" cxnId="{C60E1B0B-E804-4628-96DD-1D055E97DA95}">
      <dgm:prSet/>
      <dgm:spPr/>
      <dgm:t>
        <a:bodyPr/>
        <a:lstStyle/>
        <a:p>
          <a:endParaRPr lang="en-US"/>
        </a:p>
      </dgm:t>
    </dgm:pt>
    <dgm:pt modelId="{79A42FD3-8FAB-4B05-8998-67F5F74DFDAB}" type="sibTrans" cxnId="{C60E1B0B-E804-4628-96DD-1D055E97DA95}">
      <dgm:prSet/>
      <dgm:spPr/>
      <dgm:t>
        <a:bodyPr/>
        <a:lstStyle/>
        <a:p>
          <a:endParaRPr lang="en-US"/>
        </a:p>
      </dgm:t>
    </dgm:pt>
    <dgm:pt modelId="{0A01A6E0-1CC5-4EE7-8163-1604D947169D}" type="pres">
      <dgm:prSet presAssocID="{E9D779DD-D9EA-43B4-BD1C-CB1EAF483A63}" presName="diagram" presStyleCnt="0">
        <dgm:presLayoutVars>
          <dgm:dir/>
          <dgm:resizeHandles val="exact"/>
        </dgm:presLayoutVars>
      </dgm:prSet>
      <dgm:spPr/>
    </dgm:pt>
    <dgm:pt modelId="{FBCB8D11-04DA-4942-8F9B-341D003B9DB0}" type="pres">
      <dgm:prSet presAssocID="{C321B51B-E44D-4084-AB73-1E8CFE44A1D5}" presName="node" presStyleLbl="node1" presStyleIdx="0" presStyleCnt="9">
        <dgm:presLayoutVars>
          <dgm:bulletEnabled val="1"/>
        </dgm:presLayoutVars>
      </dgm:prSet>
      <dgm:spPr/>
    </dgm:pt>
    <dgm:pt modelId="{FD614F1E-FAE1-48FA-96AB-4C55057D40C2}" type="pres">
      <dgm:prSet presAssocID="{9C75CCA4-A1F4-4616-9595-DA112C12FB79}" presName="sibTrans" presStyleCnt="0"/>
      <dgm:spPr/>
    </dgm:pt>
    <dgm:pt modelId="{C2CFFBEC-C4EE-4C30-AB84-CA16C49FD229}" type="pres">
      <dgm:prSet presAssocID="{7629A415-CADE-478B-9C33-5E580E108088}" presName="node" presStyleLbl="node1" presStyleIdx="1" presStyleCnt="9">
        <dgm:presLayoutVars>
          <dgm:bulletEnabled val="1"/>
        </dgm:presLayoutVars>
      </dgm:prSet>
      <dgm:spPr/>
    </dgm:pt>
    <dgm:pt modelId="{4B67D3E1-7FDF-4039-9210-51A8542B7EF1}" type="pres">
      <dgm:prSet presAssocID="{1DFDCA3F-8756-4C84-B6DA-B7100A5C7FC6}" presName="sibTrans" presStyleCnt="0"/>
      <dgm:spPr/>
    </dgm:pt>
    <dgm:pt modelId="{084A7C7F-0B03-40B1-99F3-FD39DA6E8046}" type="pres">
      <dgm:prSet presAssocID="{F521FFB2-0ED6-4298-BCB6-795AA40A07AE}" presName="node" presStyleLbl="node1" presStyleIdx="2" presStyleCnt="9">
        <dgm:presLayoutVars>
          <dgm:bulletEnabled val="1"/>
        </dgm:presLayoutVars>
      </dgm:prSet>
      <dgm:spPr/>
    </dgm:pt>
    <dgm:pt modelId="{94FE8A38-2523-4D3F-B512-497C06523D0A}" type="pres">
      <dgm:prSet presAssocID="{668B444B-0A63-456A-9E85-C6A726D3238D}" presName="sibTrans" presStyleCnt="0"/>
      <dgm:spPr/>
    </dgm:pt>
    <dgm:pt modelId="{37D587B5-9211-4844-9483-47AD7079F485}" type="pres">
      <dgm:prSet presAssocID="{E743B65F-8927-4563-8D3E-74DF1D337A59}" presName="node" presStyleLbl="node1" presStyleIdx="3" presStyleCnt="9">
        <dgm:presLayoutVars>
          <dgm:bulletEnabled val="1"/>
        </dgm:presLayoutVars>
      </dgm:prSet>
      <dgm:spPr/>
    </dgm:pt>
    <dgm:pt modelId="{8CF832F0-C95E-419E-BFE4-365B1150B6E3}" type="pres">
      <dgm:prSet presAssocID="{A72E3C73-71E8-40B0-9183-59B1884E8998}" presName="sibTrans" presStyleCnt="0"/>
      <dgm:spPr/>
    </dgm:pt>
    <dgm:pt modelId="{4F24FD10-92A5-4039-909F-C39CC2F3E473}" type="pres">
      <dgm:prSet presAssocID="{25F5C4E2-9123-47A8-8D39-CFCB29E4DFD4}" presName="node" presStyleLbl="node1" presStyleIdx="4" presStyleCnt="9">
        <dgm:presLayoutVars>
          <dgm:bulletEnabled val="1"/>
        </dgm:presLayoutVars>
      </dgm:prSet>
      <dgm:spPr/>
    </dgm:pt>
    <dgm:pt modelId="{9B00CE11-265F-43C4-95CC-5C637BBEF436}" type="pres">
      <dgm:prSet presAssocID="{2E56BA82-5C39-414E-B109-2F65E5B6561F}" presName="sibTrans" presStyleCnt="0"/>
      <dgm:spPr/>
    </dgm:pt>
    <dgm:pt modelId="{CA24EDF0-E88D-4C3D-AB78-47BBB409942E}" type="pres">
      <dgm:prSet presAssocID="{5E2AA379-920B-4EA9-B2F5-DD4FFB591EF1}" presName="node" presStyleLbl="node1" presStyleIdx="5" presStyleCnt="9">
        <dgm:presLayoutVars>
          <dgm:bulletEnabled val="1"/>
        </dgm:presLayoutVars>
      </dgm:prSet>
      <dgm:spPr/>
    </dgm:pt>
    <dgm:pt modelId="{A4849F0D-0E3B-4767-91C1-E48CB7D3B47C}" type="pres">
      <dgm:prSet presAssocID="{C30AD313-DCF6-4BC6-9FB8-FD8C17E750C1}" presName="sibTrans" presStyleCnt="0"/>
      <dgm:spPr/>
    </dgm:pt>
    <dgm:pt modelId="{4F18C913-87EC-4D95-A418-3668BBFFACCC}" type="pres">
      <dgm:prSet presAssocID="{ABDCAFD2-6525-4E5E-8370-2984A9843BFF}" presName="node" presStyleLbl="node1" presStyleIdx="6" presStyleCnt="9">
        <dgm:presLayoutVars>
          <dgm:bulletEnabled val="1"/>
        </dgm:presLayoutVars>
      </dgm:prSet>
      <dgm:spPr/>
    </dgm:pt>
    <dgm:pt modelId="{CC6BD503-624F-40A5-8A71-ECB64B54F344}" type="pres">
      <dgm:prSet presAssocID="{E6C40A6B-028F-4A11-AD5F-4F5F86ABA285}" presName="sibTrans" presStyleCnt="0"/>
      <dgm:spPr/>
    </dgm:pt>
    <dgm:pt modelId="{C2AA28EA-4AAE-46B2-B74B-122097896CC5}" type="pres">
      <dgm:prSet presAssocID="{B8D59BDA-8394-4C39-9FF2-562AC3308C55}" presName="node" presStyleLbl="node1" presStyleIdx="7" presStyleCnt="9">
        <dgm:presLayoutVars>
          <dgm:bulletEnabled val="1"/>
        </dgm:presLayoutVars>
      </dgm:prSet>
      <dgm:spPr/>
    </dgm:pt>
    <dgm:pt modelId="{DD513A05-E426-41CB-BC85-4A0DDA20E1B1}" type="pres">
      <dgm:prSet presAssocID="{E3F36719-5C5C-4D29-AC64-AD276D3F191C}" presName="sibTrans" presStyleCnt="0"/>
      <dgm:spPr/>
    </dgm:pt>
    <dgm:pt modelId="{6B9A84B1-109C-4CE7-A3A5-74E87C78969A}" type="pres">
      <dgm:prSet presAssocID="{DB9C72FA-EED6-4ABA-97F1-2C57D9FECF10}" presName="node" presStyleLbl="node1" presStyleIdx="8" presStyleCnt="9">
        <dgm:presLayoutVars>
          <dgm:bulletEnabled val="1"/>
        </dgm:presLayoutVars>
      </dgm:prSet>
      <dgm:spPr/>
    </dgm:pt>
  </dgm:ptLst>
  <dgm:cxnLst>
    <dgm:cxn modelId="{0BCD6502-7BAD-4CBF-98BC-9B1CE290DCAC}" type="presOf" srcId="{7629A415-CADE-478B-9C33-5E580E108088}" destId="{C2CFFBEC-C4EE-4C30-AB84-CA16C49FD229}" srcOrd="0" destOrd="0" presId="urn:microsoft.com/office/officeart/2005/8/layout/default"/>
    <dgm:cxn modelId="{17AD8904-666E-481C-9010-455AFEE004D3}" type="presOf" srcId="{DB9C72FA-EED6-4ABA-97F1-2C57D9FECF10}" destId="{6B9A84B1-109C-4CE7-A3A5-74E87C78969A}" srcOrd="0" destOrd="0" presId="urn:microsoft.com/office/officeart/2005/8/layout/default"/>
    <dgm:cxn modelId="{C60E1B0B-E804-4628-96DD-1D055E97DA95}" srcId="{E9D779DD-D9EA-43B4-BD1C-CB1EAF483A63}" destId="{DB9C72FA-EED6-4ABA-97F1-2C57D9FECF10}" srcOrd="8" destOrd="0" parTransId="{A4EEDB3B-8C0E-4FD4-BCFF-29EB9D6D901E}" sibTransId="{79A42FD3-8FAB-4B05-8998-67F5F74DFDAB}"/>
    <dgm:cxn modelId="{A397F40B-E6B9-4855-BEBE-F61DDCA6C32A}" type="presOf" srcId="{25F5C4E2-9123-47A8-8D39-CFCB29E4DFD4}" destId="{4F24FD10-92A5-4039-909F-C39CC2F3E473}" srcOrd="0" destOrd="0" presId="urn:microsoft.com/office/officeart/2005/8/layout/default"/>
    <dgm:cxn modelId="{91E0260E-3841-43A9-8085-987A8F22EE62}" type="presOf" srcId="{E9D779DD-D9EA-43B4-BD1C-CB1EAF483A63}" destId="{0A01A6E0-1CC5-4EE7-8163-1604D947169D}" srcOrd="0" destOrd="0" presId="urn:microsoft.com/office/officeart/2005/8/layout/default"/>
    <dgm:cxn modelId="{98252E19-EC6C-42A6-855C-9B30D4033ABC}" srcId="{E9D779DD-D9EA-43B4-BD1C-CB1EAF483A63}" destId="{B8D59BDA-8394-4C39-9FF2-562AC3308C55}" srcOrd="7" destOrd="0" parTransId="{816D6D1C-220C-4F78-B313-D7B983482870}" sibTransId="{E3F36719-5C5C-4D29-AC64-AD276D3F191C}"/>
    <dgm:cxn modelId="{FADF3D29-F879-4C3A-BC47-D4F646D74E88}" srcId="{E9D779DD-D9EA-43B4-BD1C-CB1EAF483A63}" destId="{5E2AA379-920B-4EA9-B2F5-DD4FFB591EF1}" srcOrd="5" destOrd="0" parTransId="{F0BEE17F-BABC-475F-9735-E6E481536F2D}" sibTransId="{C30AD313-DCF6-4BC6-9FB8-FD8C17E750C1}"/>
    <dgm:cxn modelId="{86ACBF35-4DC6-47D7-A651-FA3590A9BADA}" srcId="{E9D779DD-D9EA-43B4-BD1C-CB1EAF483A63}" destId="{C321B51B-E44D-4084-AB73-1E8CFE44A1D5}" srcOrd="0" destOrd="0" parTransId="{3B48FDEF-06A3-43FE-84F3-D714A2C011DC}" sibTransId="{9C75CCA4-A1F4-4616-9595-DA112C12FB79}"/>
    <dgm:cxn modelId="{1B33BB37-F674-4B53-9735-E09DE87471C4}" type="presOf" srcId="{ABDCAFD2-6525-4E5E-8370-2984A9843BFF}" destId="{4F18C913-87EC-4D95-A418-3668BBFFACCC}" srcOrd="0" destOrd="0" presId="urn:microsoft.com/office/officeart/2005/8/layout/default"/>
    <dgm:cxn modelId="{F010E738-32B6-4D28-A42D-544BDD5F98A0}" srcId="{E9D779DD-D9EA-43B4-BD1C-CB1EAF483A63}" destId="{25F5C4E2-9123-47A8-8D39-CFCB29E4DFD4}" srcOrd="4" destOrd="0" parTransId="{EE7E39E2-DB32-4353-9402-BD370E435EC5}" sibTransId="{2E56BA82-5C39-414E-B109-2F65E5B6561F}"/>
    <dgm:cxn modelId="{5A75AC3E-F7DF-488D-A5DC-2CD10897D18A}" srcId="{E9D779DD-D9EA-43B4-BD1C-CB1EAF483A63}" destId="{7629A415-CADE-478B-9C33-5E580E108088}" srcOrd="1" destOrd="0" parTransId="{3653A2A9-B5CB-4853-8567-8F81362E7BDA}" sibTransId="{1DFDCA3F-8756-4C84-B6DA-B7100A5C7FC6}"/>
    <dgm:cxn modelId="{41B58642-62D1-4ED9-8BD2-F78E6229977F}" type="presOf" srcId="{C321B51B-E44D-4084-AB73-1E8CFE44A1D5}" destId="{FBCB8D11-04DA-4942-8F9B-341D003B9DB0}" srcOrd="0" destOrd="0" presId="urn:microsoft.com/office/officeart/2005/8/layout/default"/>
    <dgm:cxn modelId="{25BF3348-6432-4BE7-BC7A-EA7A1FB06E72}" type="presOf" srcId="{E743B65F-8927-4563-8D3E-74DF1D337A59}" destId="{37D587B5-9211-4844-9483-47AD7079F485}" srcOrd="0" destOrd="0" presId="urn:microsoft.com/office/officeart/2005/8/layout/default"/>
    <dgm:cxn modelId="{7F8BF44E-E3D6-4905-BE05-3F7405B3C2A6}" srcId="{E9D779DD-D9EA-43B4-BD1C-CB1EAF483A63}" destId="{F521FFB2-0ED6-4298-BCB6-795AA40A07AE}" srcOrd="2" destOrd="0" parTransId="{03D57D3C-42D8-44A2-9973-9B230B031244}" sibTransId="{668B444B-0A63-456A-9E85-C6A726D3238D}"/>
    <dgm:cxn modelId="{17627D81-02E7-4443-A673-CB7FB0C51531}" srcId="{E9D779DD-D9EA-43B4-BD1C-CB1EAF483A63}" destId="{ABDCAFD2-6525-4E5E-8370-2984A9843BFF}" srcOrd="6" destOrd="0" parTransId="{7193F516-D26D-4691-97DF-52653B425C15}" sibTransId="{E6C40A6B-028F-4A11-AD5F-4F5F86ABA285}"/>
    <dgm:cxn modelId="{46254E86-C6DB-41C0-A615-17662E9CA7CA}" srcId="{E9D779DD-D9EA-43B4-BD1C-CB1EAF483A63}" destId="{E743B65F-8927-4563-8D3E-74DF1D337A59}" srcOrd="3" destOrd="0" parTransId="{6FFD3CA4-7390-4DC4-8B3F-CB2505D1BAC5}" sibTransId="{A72E3C73-71E8-40B0-9183-59B1884E8998}"/>
    <dgm:cxn modelId="{D3077FAF-602F-4DED-ACC1-C9C20061C821}" type="presOf" srcId="{B8D59BDA-8394-4C39-9FF2-562AC3308C55}" destId="{C2AA28EA-4AAE-46B2-B74B-122097896CC5}" srcOrd="0" destOrd="0" presId="urn:microsoft.com/office/officeart/2005/8/layout/default"/>
    <dgm:cxn modelId="{21E205CE-A7DC-4722-AEBF-BB7AA68DF647}" type="presOf" srcId="{5E2AA379-920B-4EA9-B2F5-DD4FFB591EF1}" destId="{CA24EDF0-E88D-4C3D-AB78-47BBB409942E}" srcOrd="0" destOrd="0" presId="urn:microsoft.com/office/officeart/2005/8/layout/default"/>
    <dgm:cxn modelId="{B5E929D2-8B40-43A9-B3D2-E347EE942BF9}" type="presOf" srcId="{F521FFB2-0ED6-4298-BCB6-795AA40A07AE}" destId="{084A7C7F-0B03-40B1-99F3-FD39DA6E8046}" srcOrd="0" destOrd="0" presId="urn:microsoft.com/office/officeart/2005/8/layout/default"/>
    <dgm:cxn modelId="{E6553F2C-CAAF-4A69-BA9D-9F1525371312}" type="presParOf" srcId="{0A01A6E0-1CC5-4EE7-8163-1604D947169D}" destId="{FBCB8D11-04DA-4942-8F9B-341D003B9DB0}" srcOrd="0" destOrd="0" presId="urn:microsoft.com/office/officeart/2005/8/layout/default"/>
    <dgm:cxn modelId="{64D74306-F134-4BD0-B620-195FBC1AF74E}" type="presParOf" srcId="{0A01A6E0-1CC5-4EE7-8163-1604D947169D}" destId="{FD614F1E-FAE1-48FA-96AB-4C55057D40C2}" srcOrd="1" destOrd="0" presId="urn:microsoft.com/office/officeart/2005/8/layout/default"/>
    <dgm:cxn modelId="{1931AC8F-DDEB-4F5B-9F4D-7DFC2EECA5DA}" type="presParOf" srcId="{0A01A6E0-1CC5-4EE7-8163-1604D947169D}" destId="{C2CFFBEC-C4EE-4C30-AB84-CA16C49FD229}" srcOrd="2" destOrd="0" presId="urn:microsoft.com/office/officeart/2005/8/layout/default"/>
    <dgm:cxn modelId="{7953B915-D49E-45DD-8DCE-E10D40BEBF5B}" type="presParOf" srcId="{0A01A6E0-1CC5-4EE7-8163-1604D947169D}" destId="{4B67D3E1-7FDF-4039-9210-51A8542B7EF1}" srcOrd="3" destOrd="0" presId="urn:microsoft.com/office/officeart/2005/8/layout/default"/>
    <dgm:cxn modelId="{1827366B-DF9D-4986-BEF0-54C65D38F12C}" type="presParOf" srcId="{0A01A6E0-1CC5-4EE7-8163-1604D947169D}" destId="{084A7C7F-0B03-40B1-99F3-FD39DA6E8046}" srcOrd="4" destOrd="0" presId="urn:microsoft.com/office/officeart/2005/8/layout/default"/>
    <dgm:cxn modelId="{FA12E533-5C2E-41B1-A6A6-57F8E675D839}" type="presParOf" srcId="{0A01A6E0-1CC5-4EE7-8163-1604D947169D}" destId="{94FE8A38-2523-4D3F-B512-497C06523D0A}" srcOrd="5" destOrd="0" presId="urn:microsoft.com/office/officeart/2005/8/layout/default"/>
    <dgm:cxn modelId="{93AE9170-571D-45D5-9D29-215113473574}" type="presParOf" srcId="{0A01A6E0-1CC5-4EE7-8163-1604D947169D}" destId="{37D587B5-9211-4844-9483-47AD7079F485}" srcOrd="6" destOrd="0" presId="urn:microsoft.com/office/officeart/2005/8/layout/default"/>
    <dgm:cxn modelId="{4DEF9E1F-E795-4F30-B950-8444D84DFCD5}" type="presParOf" srcId="{0A01A6E0-1CC5-4EE7-8163-1604D947169D}" destId="{8CF832F0-C95E-419E-BFE4-365B1150B6E3}" srcOrd="7" destOrd="0" presId="urn:microsoft.com/office/officeart/2005/8/layout/default"/>
    <dgm:cxn modelId="{3AE20012-0930-40E3-A6C1-76528DC10040}" type="presParOf" srcId="{0A01A6E0-1CC5-4EE7-8163-1604D947169D}" destId="{4F24FD10-92A5-4039-909F-C39CC2F3E473}" srcOrd="8" destOrd="0" presId="urn:microsoft.com/office/officeart/2005/8/layout/default"/>
    <dgm:cxn modelId="{AE2ACEA9-6645-4B1B-9E5F-8C95211294B5}" type="presParOf" srcId="{0A01A6E0-1CC5-4EE7-8163-1604D947169D}" destId="{9B00CE11-265F-43C4-95CC-5C637BBEF436}" srcOrd="9" destOrd="0" presId="urn:microsoft.com/office/officeart/2005/8/layout/default"/>
    <dgm:cxn modelId="{F08B3D13-5D86-482D-9D6F-547ED1137E41}" type="presParOf" srcId="{0A01A6E0-1CC5-4EE7-8163-1604D947169D}" destId="{CA24EDF0-E88D-4C3D-AB78-47BBB409942E}" srcOrd="10" destOrd="0" presId="urn:microsoft.com/office/officeart/2005/8/layout/default"/>
    <dgm:cxn modelId="{01667574-D708-4A47-A7F6-21D00D48DD53}" type="presParOf" srcId="{0A01A6E0-1CC5-4EE7-8163-1604D947169D}" destId="{A4849F0D-0E3B-4767-91C1-E48CB7D3B47C}" srcOrd="11" destOrd="0" presId="urn:microsoft.com/office/officeart/2005/8/layout/default"/>
    <dgm:cxn modelId="{EF706FC9-EAA4-4B26-83A4-E4C899EACDD7}" type="presParOf" srcId="{0A01A6E0-1CC5-4EE7-8163-1604D947169D}" destId="{4F18C913-87EC-4D95-A418-3668BBFFACCC}" srcOrd="12" destOrd="0" presId="urn:microsoft.com/office/officeart/2005/8/layout/default"/>
    <dgm:cxn modelId="{33BA8112-251D-4F02-8EEA-4BFC90710DA0}" type="presParOf" srcId="{0A01A6E0-1CC5-4EE7-8163-1604D947169D}" destId="{CC6BD503-624F-40A5-8A71-ECB64B54F344}" srcOrd="13" destOrd="0" presId="urn:microsoft.com/office/officeart/2005/8/layout/default"/>
    <dgm:cxn modelId="{F6A34206-7FA9-4863-9A44-605B448656D2}" type="presParOf" srcId="{0A01A6E0-1CC5-4EE7-8163-1604D947169D}" destId="{C2AA28EA-4AAE-46B2-B74B-122097896CC5}" srcOrd="14" destOrd="0" presId="urn:microsoft.com/office/officeart/2005/8/layout/default"/>
    <dgm:cxn modelId="{82D1337A-F639-4092-8B59-8784443A8ED3}" type="presParOf" srcId="{0A01A6E0-1CC5-4EE7-8163-1604D947169D}" destId="{DD513A05-E426-41CB-BC85-4A0DDA20E1B1}" srcOrd="15" destOrd="0" presId="urn:microsoft.com/office/officeart/2005/8/layout/default"/>
    <dgm:cxn modelId="{D1B55F94-4F27-494D-81B6-B75768D3E057}" type="presParOf" srcId="{0A01A6E0-1CC5-4EE7-8163-1604D947169D}" destId="{6B9A84B1-109C-4CE7-A3A5-74E87C78969A}"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C84F2-E07C-4D19-AB5D-A5C5E37AD9B2}">
      <dsp:nvSpPr>
        <dsp:cNvPr id="0" name=""/>
        <dsp:cNvSpPr/>
      </dsp:nvSpPr>
      <dsp:spPr>
        <a:xfrm>
          <a:off x="0" y="128015"/>
          <a:ext cx="6364224" cy="12647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You will have a 10-week window from 1</a:t>
          </a:r>
          <a:r>
            <a:rPr lang="en-GB" sz="2300" kern="1200" baseline="30000" dirty="0"/>
            <a:t>st</a:t>
          </a:r>
          <a:r>
            <a:rPr lang="en-GB" sz="2300" kern="1200" dirty="0"/>
            <a:t> September to 31</a:t>
          </a:r>
          <a:r>
            <a:rPr lang="en-GB" sz="2300" kern="1200" baseline="30000" dirty="0"/>
            <a:t>st</a:t>
          </a:r>
          <a:r>
            <a:rPr lang="en-GB" sz="2300" kern="1200" dirty="0"/>
            <a:t> Ocotber 2023, to research, visit and decide what schools are right for your child.</a:t>
          </a:r>
          <a:endParaRPr lang="en-US" sz="2300" kern="1200" dirty="0"/>
        </a:p>
      </dsp:txBody>
      <dsp:txXfrm>
        <a:off x="61741" y="189756"/>
        <a:ext cx="6240742" cy="1141288"/>
      </dsp:txXfrm>
    </dsp:sp>
    <dsp:sp modelId="{C73406A8-395A-4EF3-B46B-489EC4C6F5D7}">
      <dsp:nvSpPr>
        <dsp:cNvPr id="0" name=""/>
        <dsp:cNvSpPr/>
      </dsp:nvSpPr>
      <dsp:spPr>
        <a:xfrm>
          <a:off x="0" y="1459026"/>
          <a:ext cx="6364224" cy="126477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You will be asked to select 6 secondary schools in order of preference, 1 being the most preferred and 6 being the least preferred.</a:t>
          </a:r>
          <a:endParaRPr lang="en-US" sz="2300" kern="1200" dirty="0"/>
        </a:p>
      </dsp:txBody>
      <dsp:txXfrm>
        <a:off x="61741" y="1520767"/>
        <a:ext cx="6240742" cy="1141288"/>
      </dsp:txXfrm>
    </dsp:sp>
    <dsp:sp modelId="{5224104C-A6AC-4846-A81F-F7537B74C435}">
      <dsp:nvSpPr>
        <dsp:cNvPr id="0" name=""/>
        <dsp:cNvSpPr/>
      </dsp:nvSpPr>
      <dsp:spPr>
        <a:xfrm>
          <a:off x="0" y="2790036"/>
          <a:ext cx="6364224" cy="126477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You can choose any school across London, if your child for fills the </a:t>
          </a:r>
          <a:r>
            <a:rPr lang="en-GB" sz="2300" b="1" kern="1200" dirty="0"/>
            <a:t>“admissions criteria” </a:t>
          </a:r>
          <a:r>
            <a:rPr lang="en-GB" sz="2300" kern="1200" dirty="0"/>
            <a:t>for that school.</a:t>
          </a:r>
          <a:endParaRPr lang="en-US" sz="2300" kern="1200" dirty="0"/>
        </a:p>
      </dsp:txBody>
      <dsp:txXfrm>
        <a:off x="61741" y="2851777"/>
        <a:ext cx="6240742" cy="1141288"/>
      </dsp:txXfrm>
    </dsp:sp>
    <dsp:sp modelId="{CE66B1B0-81B0-47A2-8510-FAED27DEC126}">
      <dsp:nvSpPr>
        <dsp:cNvPr id="0" name=""/>
        <dsp:cNvSpPr/>
      </dsp:nvSpPr>
      <dsp:spPr>
        <a:xfrm>
          <a:off x="0" y="4121046"/>
          <a:ext cx="6364224" cy="12647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Your CAF form must be completed and sent by 31</a:t>
          </a:r>
          <a:r>
            <a:rPr lang="en-GB" sz="2300" kern="1200" baseline="30000" dirty="0"/>
            <a:t>st</a:t>
          </a:r>
          <a:r>
            <a:rPr lang="en-GB" sz="2300" kern="1200" dirty="0"/>
            <a:t> of Ocotber 2023 midnight.</a:t>
          </a:r>
          <a:endParaRPr lang="en-US" sz="2300" kern="1200" dirty="0"/>
        </a:p>
      </dsp:txBody>
      <dsp:txXfrm>
        <a:off x="61741" y="4182787"/>
        <a:ext cx="6240742" cy="11412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C436D-D853-491D-8046-45768E5B8FE6}">
      <dsp:nvSpPr>
        <dsp:cNvPr id="0" name=""/>
        <dsp:cNvSpPr/>
      </dsp:nvSpPr>
      <dsp:spPr>
        <a:xfrm>
          <a:off x="2397996" y="1404837"/>
          <a:ext cx="520838" cy="91440"/>
        </a:xfrm>
        <a:custGeom>
          <a:avLst/>
          <a:gdLst/>
          <a:ahLst/>
          <a:cxnLst/>
          <a:rect l="0" t="0" r="0" b="0"/>
          <a:pathLst>
            <a:path>
              <a:moveTo>
                <a:pt x="0" y="45720"/>
              </a:moveTo>
              <a:lnTo>
                <a:pt x="52083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644630" y="1447800"/>
        <a:ext cx="27571" cy="5514"/>
      </dsp:txXfrm>
    </dsp:sp>
    <dsp:sp modelId="{C9EBB6E0-519C-485D-BFEB-4A5352988605}">
      <dsp:nvSpPr>
        <dsp:cNvPr id="0" name=""/>
        <dsp:cNvSpPr/>
      </dsp:nvSpPr>
      <dsp:spPr>
        <a:xfrm>
          <a:off x="2238" y="731289"/>
          <a:ext cx="2397558" cy="1438535"/>
        </a:xfrm>
        <a:prstGeom prst="rect">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bg1"/>
              </a:solidFill>
            </a:rPr>
            <a:t>How will they make new friends?</a:t>
          </a:r>
          <a:endParaRPr lang="en-US" sz="1700" b="1" kern="1200" dirty="0">
            <a:solidFill>
              <a:schemeClr val="bg1"/>
            </a:solidFill>
          </a:endParaRPr>
        </a:p>
      </dsp:txBody>
      <dsp:txXfrm>
        <a:off x="2238" y="731289"/>
        <a:ext cx="2397558" cy="1438535"/>
      </dsp:txXfrm>
    </dsp:sp>
    <dsp:sp modelId="{D9477F35-CBAD-4346-8EBD-D882CF7EAAA8}">
      <dsp:nvSpPr>
        <dsp:cNvPr id="0" name=""/>
        <dsp:cNvSpPr/>
      </dsp:nvSpPr>
      <dsp:spPr>
        <a:xfrm>
          <a:off x="5346993" y="1404837"/>
          <a:ext cx="520838" cy="91440"/>
        </a:xfrm>
        <a:custGeom>
          <a:avLst/>
          <a:gdLst/>
          <a:ahLst/>
          <a:cxnLst/>
          <a:rect l="0" t="0" r="0" b="0"/>
          <a:pathLst>
            <a:path>
              <a:moveTo>
                <a:pt x="0" y="45720"/>
              </a:moveTo>
              <a:lnTo>
                <a:pt x="520838" y="45720"/>
              </a:lnTo>
            </a:path>
          </a:pathLst>
        </a:custGeom>
        <a:noFill/>
        <a:ln w="6350" cap="flat" cmpd="sng" algn="ctr">
          <a:solidFill>
            <a:schemeClr val="accent2">
              <a:hueOff val="-291073"/>
              <a:satOff val="-16786"/>
              <a:lumOff val="172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593627" y="1447800"/>
        <a:ext cx="27571" cy="5514"/>
      </dsp:txXfrm>
    </dsp:sp>
    <dsp:sp modelId="{4C08213F-92BB-4A49-AE3E-7F015AD195D0}">
      <dsp:nvSpPr>
        <dsp:cNvPr id="0" name=""/>
        <dsp:cNvSpPr/>
      </dsp:nvSpPr>
      <dsp:spPr>
        <a:xfrm>
          <a:off x="2951235" y="731289"/>
          <a:ext cx="2397558" cy="1438535"/>
        </a:xfrm>
        <a:prstGeom prst="rect">
          <a:avLst/>
        </a:prstGeom>
        <a:solidFill>
          <a:schemeClr val="accent6"/>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t>How are they feeling about moving to a secondary school?</a:t>
          </a:r>
          <a:endParaRPr lang="en-US" sz="1700" b="1" kern="1200" dirty="0"/>
        </a:p>
      </dsp:txBody>
      <dsp:txXfrm>
        <a:off x="2951235" y="731289"/>
        <a:ext cx="2397558" cy="1438535"/>
      </dsp:txXfrm>
    </dsp:sp>
    <dsp:sp modelId="{70E84C4E-BA38-4DF7-A6C7-2FB61FD02315}">
      <dsp:nvSpPr>
        <dsp:cNvPr id="0" name=""/>
        <dsp:cNvSpPr/>
      </dsp:nvSpPr>
      <dsp:spPr>
        <a:xfrm>
          <a:off x="8295990" y="1404837"/>
          <a:ext cx="520838" cy="91440"/>
        </a:xfrm>
        <a:custGeom>
          <a:avLst/>
          <a:gdLst/>
          <a:ahLst/>
          <a:cxnLst/>
          <a:rect l="0" t="0" r="0" b="0"/>
          <a:pathLst>
            <a:path>
              <a:moveTo>
                <a:pt x="0" y="45720"/>
              </a:moveTo>
              <a:lnTo>
                <a:pt x="520838" y="45720"/>
              </a:lnTo>
            </a:path>
          </a:pathLst>
        </a:custGeom>
        <a:noFill/>
        <a:ln w="6350" cap="flat" cmpd="sng" algn="ctr">
          <a:solidFill>
            <a:schemeClr val="accent2">
              <a:hueOff val="-582145"/>
              <a:satOff val="-33571"/>
              <a:lumOff val="345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8542624" y="1447800"/>
        <a:ext cx="27571" cy="5514"/>
      </dsp:txXfrm>
    </dsp:sp>
    <dsp:sp modelId="{65C0B761-549D-4C68-85F0-946FC9C6A96A}">
      <dsp:nvSpPr>
        <dsp:cNvPr id="0" name=""/>
        <dsp:cNvSpPr/>
      </dsp:nvSpPr>
      <dsp:spPr>
        <a:xfrm>
          <a:off x="5900232" y="731289"/>
          <a:ext cx="2397558" cy="1438535"/>
        </a:xfrm>
        <a:prstGeom prst="rect">
          <a:avLst/>
        </a:prstGeom>
        <a:solidFill>
          <a:srgbClr val="00B0F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Will they have class chats about this and speak with their friends about going to their new school?</a:t>
          </a:r>
          <a:endParaRPr lang="en-US" sz="1700" b="1" kern="1200" dirty="0">
            <a:solidFill>
              <a:schemeClr val="tx1"/>
            </a:solidFill>
          </a:endParaRPr>
        </a:p>
      </dsp:txBody>
      <dsp:txXfrm>
        <a:off x="5900232" y="731289"/>
        <a:ext cx="2397558" cy="1438535"/>
      </dsp:txXfrm>
    </dsp:sp>
    <dsp:sp modelId="{F7955D6E-CDE7-4009-8111-3E754594FF61}">
      <dsp:nvSpPr>
        <dsp:cNvPr id="0" name=""/>
        <dsp:cNvSpPr/>
      </dsp:nvSpPr>
      <dsp:spPr>
        <a:xfrm>
          <a:off x="1201017" y="2168024"/>
          <a:ext cx="8846990" cy="520838"/>
        </a:xfrm>
        <a:custGeom>
          <a:avLst/>
          <a:gdLst/>
          <a:ahLst/>
          <a:cxnLst/>
          <a:rect l="0" t="0" r="0" b="0"/>
          <a:pathLst>
            <a:path>
              <a:moveTo>
                <a:pt x="8846990" y="0"/>
              </a:moveTo>
              <a:lnTo>
                <a:pt x="8846990" y="277519"/>
              </a:lnTo>
              <a:lnTo>
                <a:pt x="0" y="277519"/>
              </a:lnTo>
              <a:lnTo>
                <a:pt x="0" y="520838"/>
              </a:lnTo>
            </a:path>
          </a:pathLst>
        </a:custGeom>
        <a:noFill/>
        <a:ln w="6350" cap="flat" cmpd="sng" algn="ctr">
          <a:solidFill>
            <a:schemeClr val="accent2">
              <a:hueOff val="-873218"/>
              <a:satOff val="-50357"/>
              <a:lumOff val="517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402908" y="2425686"/>
        <a:ext cx="443208" cy="5514"/>
      </dsp:txXfrm>
    </dsp:sp>
    <dsp:sp modelId="{D97CE7E6-247D-4204-9C6D-7EAD79F113E5}">
      <dsp:nvSpPr>
        <dsp:cNvPr id="0" name=""/>
        <dsp:cNvSpPr/>
      </dsp:nvSpPr>
      <dsp:spPr>
        <a:xfrm>
          <a:off x="8849229" y="731289"/>
          <a:ext cx="2397558" cy="1438535"/>
        </a:xfrm>
        <a:prstGeom prst="rect">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What are their expectations?</a:t>
          </a:r>
          <a:endParaRPr lang="en-US" sz="1700" b="1" kern="1200" dirty="0">
            <a:solidFill>
              <a:schemeClr val="tx1"/>
            </a:solidFill>
          </a:endParaRPr>
        </a:p>
      </dsp:txBody>
      <dsp:txXfrm>
        <a:off x="8849229" y="731289"/>
        <a:ext cx="2397558" cy="1438535"/>
      </dsp:txXfrm>
    </dsp:sp>
    <dsp:sp modelId="{F757DF02-C002-46BD-9C08-73D7CA212419}">
      <dsp:nvSpPr>
        <dsp:cNvPr id="0" name=""/>
        <dsp:cNvSpPr/>
      </dsp:nvSpPr>
      <dsp:spPr>
        <a:xfrm>
          <a:off x="2397996" y="3394810"/>
          <a:ext cx="520838" cy="91440"/>
        </a:xfrm>
        <a:custGeom>
          <a:avLst/>
          <a:gdLst/>
          <a:ahLst/>
          <a:cxnLst/>
          <a:rect l="0" t="0" r="0" b="0"/>
          <a:pathLst>
            <a:path>
              <a:moveTo>
                <a:pt x="0" y="45720"/>
              </a:moveTo>
              <a:lnTo>
                <a:pt x="520838" y="45720"/>
              </a:lnTo>
            </a:path>
          </a:pathLst>
        </a:custGeom>
        <a:noFill/>
        <a:ln w="6350" cap="flat" cmpd="sng" algn="ctr">
          <a:solidFill>
            <a:schemeClr val="accent2">
              <a:hueOff val="-1164290"/>
              <a:satOff val="-67142"/>
              <a:lumOff val="690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644630" y="3437773"/>
        <a:ext cx="27571" cy="5514"/>
      </dsp:txXfrm>
    </dsp:sp>
    <dsp:sp modelId="{0CC85464-BB2A-4FBB-8E95-270E3BB81118}">
      <dsp:nvSpPr>
        <dsp:cNvPr id="0" name=""/>
        <dsp:cNvSpPr/>
      </dsp:nvSpPr>
      <dsp:spPr>
        <a:xfrm>
          <a:off x="2238" y="2721263"/>
          <a:ext cx="2397558" cy="1438535"/>
        </a:xfrm>
        <a:prstGeom prst="rect">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What are their dreads and fears?</a:t>
          </a:r>
          <a:endParaRPr lang="en-US" sz="1700" b="1" kern="1200" dirty="0">
            <a:solidFill>
              <a:schemeClr val="tx1"/>
            </a:solidFill>
          </a:endParaRPr>
        </a:p>
      </dsp:txBody>
      <dsp:txXfrm>
        <a:off x="2238" y="2721263"/>
        <a:ext cx="2397558" cy="1438535"/>
      </dsp:txXfrm>
    </dsp:sp>
    <dsp:sp modelId="{F609DBBD-6C86-48D4-A9E3-30B86323582D}">
      <dsp:nvSpPr>
        <dsp:cNvPr id="0" name=""/>
        <dsp:cNvSpPr/>
      </dsp:nvSpPr>
      <dsp:spPr>
        <a:xfrm>
          <a:off x="5346993" y="3394810"/>
          <a:ext cx="520838" cy="91440"/>
        </a:xfrm>
        <a:custGeom>
          <a:avLst/>
          <a:gdLst/>
          <a:ahLst/>
          <a:cxnLst/>
          <a:rect l="0" t="0" r="0" b="0"/>
          <a:pathLst>
            <a:path>
              <a:moveTo>
                <a:pt x="0" y="45720"/>
              </a:moveTo>
              <a:lnTo>
                <a:pt x="520838"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593627" y="3437773"/>
        <a:ext cx="27571" cy="5514"/>
      </dsp:txXfrm>
    </dsp:sp>
    <dsp:sp modelId="{146FC1C0-8336-43A6-9608-48816E155D46}">
      <dsp:nvSpPr>
        <dsp:cNvPr id="0" name=""/>
        <dsp:cNvSpPr/>
      </dsp:nvSpPr>
      <dsp:spPr>
        <a:xfrm>
          <a:off x="2951235" y="2721263"/>
          <a:ext cx="2397558" cy="1438535"/>
        </a:xfrm>
        <a:prstGeom prst="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bg1"/>
              </a:solidFill>
            </a:rPr>
            <a:t>How can we support them through this transition period?</a:t>
          </a:r>
          <a:endParaRPr lang="en-US" sz="1700" b="1" kern="1200" dirty="0">
            <a:solidFill>
              <a:schemeClr val="bg1"/>
            </a:solidFill>
          </a:endParaRPr>
        </a:p>
      </dsp:txBody>
      <dsp:txXfrm>
        <a:off x="2951235" y="2721263"/>
        <a:ext cx="2397558" cy="1438535"/>
      </dsp:txXfrm>
    </dsp:sp>
    <dsp:sp modelId="{A0BAF966-E358-4939-AF64-4680A4A7F1EC}">
      <dsp:nvSpPr>
        <dsp:cNvPr id="0" name=""/>
        <dsp:cNvSpPr/>
      </dsp:nvSpPr>
      <dsp:spPr>
        <a:xfrm>
          <a:off x="5900232" y="2721263"/>
          <a:ext cx="2397558" cy="1438535"/>
        </a:xfrm>
        <a:prstGeom prst="rect">
          <a:avLst/>
        </a:prstGeom>
        <a:solidFill>
          <a:schemeClr val="accent6"/>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482" tIns="123318" rIns="117482" bIns="123318" numCol="1" spcCol="1270" anchor="ctr" anchorCtr="0">
          <a:noAutofit/>
        </a:bodyPr>
        <a:lstStyle/>
        <a:p>
          <a:pPr marL="0" lvl="0" indent="0" algn="ctr" defTabSz="755650">
            <a:lnSpc>
              <a:spcPct val="90000"/>
            </a:lnSpc>
            <a:spcBef>
              <a:spcPct val="0"/>
            </a:spcBef>
            <a:spcAft>
              <a:spcPct val="35000"/>
            </a:spcAft>
            <a:buNone/>
          </a:pPr>
          <a:r>
            <a:rPr lang="en-GB" sz="1700" b="1" kern="1200" dirty="0"/>
            <a:t>What can we do to prepare them for their new secondary school?</a:t>
          </a:r>
          <a:endParaRPr lang="en-US" sz="1700" b="1" kern="1200" dirty="0"/>
        </a:p>
      </dsp:txBody>
      <dsp:txXfrm>
        <a:off x="5900232" y="2721263"/>
        <a:ext cx="2397558" cy="14385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FA7A8-5708-49EF-96A6-1D8610E0FD18}">
      <dsp:nvSpPr>
        <dsp:cNvPr id="0" name=""/>
        <dsp:cNvSpPr/>
      </dsp:nvSpPr>
      <dsp:spPr>
        <a:xfrm>
          <a:off x="0" y="466883"/>
          <a:ext cx="10515600" cy="623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I have summarised four ways to support your child through their transition. </a:t>
          </a:r>
          <a:endParaRPr lang="en-US" sz="2600" kern="1200" dirty="0"/>
        </a:p>
      </dsp:txBody>
      <dsp:txXfrm>
        <a:off x="30442" y="497325"/>
        <a:ext cx="10454716" cy="562726"/>
      </dsp:txXfrm>
    </dsp:sp>
    <dsp:sp modelId="{F5EC7D59-0A4D-4A3C-B1F8-F99A131DDF5F}">
      <dsp:nvSpPr>
        <dsp:cNvPr id="0" name=""/>
        <dsp:cNvSpPr/>
      </dsp:nvSpPr>
      <dsp:spPr>
        <a:xfrm>
          <a:off x="0" y="1165374"/>
          <a:ext cx="10515600" cy="62361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 Encouraging them to explore their feelings; </a:t>
          </a:r>
          <a:endParaRPr lang="en-US" sz="2600" kern="1200" dirty="0"/>
        </a:p>
      </dsp:txBody>
      <dsp:txXfrm>
        <a:off x="30442" y="1195816"/>
        <a:ext cx="10454716" cy="562726"/>
      </dsp:txXfrm>
    </dsp:sp>
    <dsp:sp modelId="{3D99A03A-3C98-439F-8650-6B9217EC652D}">
      <dsp:nvSpPr>
        <dsp:cNvPr id="0" name=""/>
        <dsp:cNvSpPr/>
      </dsp:nvSpPr>
      <dsp:spPr>
        <a:xfrm>
          <a:off x="0" y="1863864"/>
          <a:ext cx="10515600" cy="62361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Helping them connect to their school;</a:t>
          </a:r>
          <a:endParaRPr lang="en-US" sz="2600" kern="1200" dirty="0"/>
        </a:p>
      </dsp:txBody>
      <dsp:txXfrm>
        <a:off x="30442" y="1894306"/>
        <a:ext cx="10454716" cy="562726"/>
      </dsp:txXfrm>
    </dsp:sp>
    <dsp:sp modelId="{14F67C34-F8BD-4611-A8AB-E72B7E6F23AE}">
      <dsp:nvSpPr>
        <dsp:cNvPr id="0" name=""/>
        <dsp:cNvSpPr/>
      </dsp:nvSpPr>
      <dsp:spPr>
        <a:xfrm>
          <a:off x="0" y="2562354"/>
          <a:ext cx="10515600" cy="62361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Building friendships and relationships; </a:t>
          </a:r>
          <a:endParaRPr lang="en-US" sz="2600" kern="1200" dirty="0"/>
        </a:p>
      </dsp:txBody>
      <dsp:txXfrm>
        <a:off x="30442" y="2592796"/>
        <a:ext cx="10454716" cy="562726"/>
      </dsp:txXfrm>
    </dsp:sp>
    <dsp:sp modelId="{C1BAF730-DAC1-4E6C-A177-37A1340E7CA5}">
      <dsp:nvSpPr>
        <dsp:cNvPr id="0" name=""/>
        <dsp:cNvSpPr/>
      </dsp:nvSpPr>
      <dsp:spPr>
        <a:xfrm>
          <a:off x="0" y="3260844"/>
          <a:ext cx="10515600" cy="62361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Empowering them by building their confidence and independence. </a:t>
          </a:r>
          <a:endParaRPr lang="en-US" sz="2600" kern="1200" dirty="0"/>
        </a:p>
      </dsp:txBody>
      <dsp:txXfrm>
        <a:off x="30442" y="3291286"/>
        <a:ext cx="10454716" cy="5627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0C7A4-6981-4A6A-8915-B36683F2BA6B}">
      <dsp:nvSpPr>
        <dsp:cNvPr id="0" name=""/>
        <dsp:cNvSpPr/>
      </dsp:nvSpPr>
      <dsp:spPr>
        <a:xfrm>
          <a:off x="0" y="1783"/>
          <a:ext cx="6364224" cy="76003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B1D563-0EC9-4900-A854-157958D130B4}">
      <dsp:nvSpPr>
        <dsp:cNvPr id="0" name=""/>
        <dsp:cNvSpPr/>
      </dsp:nvSpPr>
      <dsp:spPr>
        <a:xfrm>
          <a:off x="229911" y="172791"/>
          <a:ext cx="418020" cy="4180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D7F12D-FFAA-4A27-90C5-47A20416C466}">
      <dsp:nvSpPr>
        <dsp:cNvPr id="0" name=""/>
        <dsp:cNvSpPr/>
      </dsp:nvSpPr>
      <dsp:spPr>
        <a:xfrm>
          <a:off x="877842" y="1783"/>
          <a:ext cx="5486381" cy="76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The school uniform, the PE kit, The school bag and the cost!!</a:t>
          </a:r>
          <a:endParaRPr lang="en-US" sz="1700" kern="1200" dirty="0"/>
        </a:p>
      </dsp:txBody>
      <dsp:txXfrm>
        <a:off x="877842" y="1783"/>
        <a:ext cx="5486381" cy="760036"/>
      </dsp:txXfrm>
    </dsp:sp>
    <dsp:sp modelId="{F57C6607-3BCF-4691-99C1-F2D773E2D1C8}">
      <dsp:nvSpPr>
        <dsp:cNvPr id="0" name=""/>
        <dsp:cNvSpPr/>
      </dsp:nvSpPr>
      <dsp:spPr>
        <a:xfrm>
          <a:off x="0" y="951829"/>
          <a:ext cx="6364224" cy="76003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11F02F-8D73-4FF4-A6EF-DF6B7285702B}">
      <dsp:nvSpPr>
        <dsp:cNvPr id="0" name=""/>
        <dsp:cNvSpPr/>
      </dsp:nvSpPr>
      <dsp:spPr>
        <a:xfrm>
          <a:off x="229911" y="1122837"/>
          <a:ext cx="418020" cy="4180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83C24D5-BF31-4150-AFC0-F1BC03A92F0B}">
      <dsp:nvSpPr>
        <dsp:cNvPr id="0" name=""/>
        <dsp:cNvSpPr/>
      </dsp:nvSpPr>
      <dsp:spPr>
        <a:xfrm>
          <a:off x="877842" y="951829"/>
          <a:ext cx="5486381" cy="760036"/>
        </a:xfrm>
        <a:prstGeom prst="rect">
          <a:avLst/>
        </a:prstGeom>
        <a:solidFill>
          <a:schemeClr val="accent1"/>
        </a:solid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Applying for a zip oyster card for your child, to travel on the bus for FREE and tube half price</a:t>
          </a:r>
          <a:endParaRPr lang="en-US" sz="1700" kern="1200" dirty="0"/>
        </a:p>
      </dsp:txBody>
      <dsp:txXfrm>
        <a:off x="877842" y="951829"/>
        <a:ext cx="5486381" cy="760036"/>
      </dsp:txXfrm>
    </dsp:sp>
    <dsp:sp modelId="{39A8E619-2BC7-4E48-B5B7-5E65AF4B2DFD}">
      <dsp:nvSpPr>
        <dsp:cNvPr id="0" name=""/>
        <dsp:cNvSpPr/>
      </dsp:nvSpPr>
      <dsp:spPr>
        <a:xfrm>
          <a:off x="0" y="1901874"/>
          <a:ext cx="6364224" cy="76003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C0CB-ADB8-49C7-9F1F-7CE32548D467}">
      <dsp:nvSpPr>
        <dsp:cNvPr id="0" name=""/>
        <dsp:cNvSpPr/>
      </dsp:nvSpPr>
      <dsp:spPr>
        <a:xfrm>
          <a:off x="229911" y="2072883"/>
          <a:ext cx="418020" cy="4180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49AFD7-CD02-41F7-A2D6-13F51605020D}">
      <dsp:nvSpPr>
        <dsp:cNvPr id="0" name=""/>
        <dsp:cNvSpPr/>
      </dsp:nvSpPr>
      <dsp:spPr>
        <a:xfrm>
          <a:off x="877842" y="1901874"/>
          <a:ext cx="5486381" cy="76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School policy on packed lunches and dietary needs</a:t>
          </a:r>
          <a:endParaRPr lang="en-US" sz="1700" kern="1200" dirty="0"/>
        </a:p>
      </dsp:txBody>
      <dsp:txXfrm>
        <a:off x="877842" y="1901874"/>
        <a:ext cx="5486381" cy="760036"/>
      </dsp:txXfrm>
    </dsp:sp>
    <dsp:sp modelId="{A0C0036D-DE6A-4E9E-86D5-4905D19A0107}">
      <dsp:nvSpPr>
        <dsp:cNvPr id="0" name=""/>
        <dsp:cNvSpPr/>
      </dsp:nvSpPr>
      <dsp:spPr>
        <a:xfrm>
          <a:off x="0" y="2851920"/>
          <a:ext cx="6364224" cy="76003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347594-2212-4143-99A9-90DF11C62410}">
      <dsp:nvSpPr>
        <dsp:cNvPr id="0" name=""/>
        <dsp:cNvSpPr/>
      </dsp:nvSpPr>
      <dsp:spPr>
        <a:xfrm>
          <a:off x="229911" y="3022928"/>
          <a:ext cx="418020" cy="4180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C0CA70-2242-4AB2-8722-B279380C3472}">
      <dsp:nvSpPr>
        <dsp:cNvPr id="0" name=""/>
        <dsp:cNvSpPr/>
      </dsp:nvSpPr>
      <dsp:spPr>
        <a:xfrm>
          <a:off x="877842" y="2851920"/>
          <a:ext cx="5486381" cy="76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Looking at the extra curriculum activities / school clubs on offer for your child to participate in</a:t>
          </a:r>
          <a:endParaRPr lang="en-US" sz="1700" kern="1200" dirty="0"/>
        </a:p>
      </dsp:txBody>
      <dsp:txXfrm>
        <a:off x="877842" y="2851920"/>
        <a:ext cx="5486381" cy="760036"/>
      </dsp:txXfrm>
    </dsp:sp>
    <dsp:sp modelId="{FEA8D465-AA93-4279-927D-F69F0CC73C24}">
      <dsp:nvSpPr>
        <dsp:cNvPr id="0" name=""/>
        <dsp:cNvSpPr/>
      </dsp:nvSpPr>
      <dsp:spPr>
        <a:xfrm>
          <a:off x="0" y="3801966"/>
          <a:ext cx="6364224" cy="76003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14E2F0-0DC6-4A0D-96FB-7004161CF821}">
      <dsp:nvSpPr>
        <dsp:cNvPr id="0" name=""/>
        <dsp:cNvSpPr/>
      </dsp:nvSpPr>
      <dsp:spPr>
        <a:xfrm>
          <a:off x="229911" y="3972974"/>
          <a:ext cx="418020" cy="41802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9BBEA8-A570-4943-A1C8-2B9668B72BE0}">
      <dsp:nvSpPr>
        <dsp:cNvPr id="0" name=""/>
        <dsp:cNvSpPr/>
      </dsp:nvSpPr>
      <dsp:spPr>
        <a:xfrm>
          <a:off x="877842" y="3801966"/>
          <a:ext cx="5486381" cy="76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The school travel policy (re bikes and scooters)</a:t>
          </a:r>
          <a:endParaRPr lang="en-US" sz="1700" kern="1200" dirty="0"/>
        </a:p>
      </dsp:txBody>
      <dsp:txXfrm>
        <a:off x="877842" y="3801966"/>
        <a:ext cx="5486381" cy="760036"/>
      </dsp:txXfrm>
    </dsp:sp>
    <dsp:sp modelId="{40C4F606-3510-40C0-8EBF-8E403E0C1AED}">
      <dsp:nvSpPr>
        <dsp:cNvPr id="0" name=""/>
        <dsp:cNvSpPr/>
      </dsp:nvSpPr>
      <dsp:spPr>
        <a:xfrm>
          <a:off x="0" y="4752011"/>
          <a:ext cx="6364224" cy="76003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7CFF69-0221-4279-B812-75E74500434B}">
      <dsp:nvSpPr>
        <dsp:cNvPr id="0" name=""/>
        <dsp:cNvSpPr/>
      </dsp:nvSpPr>
      <dsp:spPr>
        <a:xfrm>
          <a:off x="229911" y="4923020"/>
          <a:ext cx="418020" cy="41802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9CD7B1-905F-44B7-9EE0-59380EBCC452}">
      <dsp:nvSpPr>
        <dsp:cNvPr id="0" name=""/>
        <dsp:cNvSpPr/>
      </dsp:nvSpPr>
      <dsp:spPr>
        <a:xfrm>
          <a:off x="877842" y="4752011"/>
          <a:ext cx="5486381" cy="76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37" tIns="80437" rIns="80437" bIns="80437" numCol="1" spcCol="1270" anchor="ctr" anchorCtr="0">
          <a:noAutofit/>
        </a:bodyPr>
        <a:lstStyle/>
        <a:p>
          <a:pPr marL="0" lvl="0" indent="0" algn="l" defTabSz="755650">
            <a:lnSpc>
              <a:spcPct val="90000"/>
            </a:lnSpc>
            <a:spcBef>
              <a:spcPct val="0"/>
            </a:spcBef>
            <a:spcAft>
              <a:spcPct val="35000"/>
            </a:spcAft>
            <a:buNone/>
          </a:pPr>
          <a:r>
            <a:rPr lang="en-GB" sz="1700" kern="1200" dirty="0"/>
            <a:t>Secondary schools have detention periods after school, look at the policy, so you are clear what you are agreeing too.</a:t>
          </a:r>
          <a:endParaRPr lang="en-US" sz="1700" kern="1200" dirty="0"/>
        </a:p>
      </dsp:txBody>
      <dsp:txXfrm>
        <a:off x="877842" y="4752011"/>
        <a:ext cx="5486381" cy="7600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1B981C-624A-4A4C-8E0D-C2D7EE7A8D7D}">
      <dsp:nvSpPr>
        <dsp:cNvPr id="0" name=""/>
        <dsp:cNvSpPr/>
      </dsp:nvSpPr>
      <dsp:spPr>
        <a:xfrm>
          <a:off x="82613" y="908559"/>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B57AA5-72A1-4D5A-A5E4-96FC87DD9BD8}">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BCACBB-C802-4E49-BA2B-27BF31A404F3}">
      <dsp:nvSpPr>
        <dsp:cNvPr id="0" name=""/>
        <dsp:cNvSpPr/>
      </dsp:nvSpPr>
      <dsp:spPr>
        <a:xfrm>
          <a:off x="1172126" y="322527"/>
          <a:ext cx="2114937" cy="206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Some secondary schools will offer aptitude places. These are places Offred to your child because they are particularly good in a subject or activity.</a:t>
          </a:r>
          <a:endParaRPr lang="en-US" sz="1600" kern="1200" dirty="0">
            <a:latin typeface="Arial" panose="020B0604020202020204" pitchFamily="34" charset="0"/>
            <a:cs typeface="Arial" panose="020B0604020202020204" pitchFamily="34" charset="0"/>
          </a:endParaRPr>
        </a:p>
      </dsp:txBody>
      <dsp:txXfrm>
        <a:off x="1172126" y="322527"/>
        <a:ext cx="2114937" cy="2069309"/>
      </dsp:txXfrm>
    </dsp:sp>
    <dsp:sp modelId="{FE28AC3E-9660-4686-B840-7B683DCF8CA2}">
      <dsp:nvSpPr>
        <dsp:cNvPr id="0" name=""/>
        <dsp:cNvSpPr/>
      </dsp:nvSpPr>
      <dsp:spPr>
        <a:xfrm>
          <a:off x="3655575" y="908559"/>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D9E9E0-DF27-4DA5-A6C3-AC4476D670CB}">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5164D9-200B-45A4-81AA-C76336D609B7}">
      <dsp:nvSpPr>
        <dsp:cNvPr id="0" name=""/>
        <dsp:cNvSpPr/>
      </dsp:nvSpPr>
      <dsp:spPr>
        <a:xfrm>
          <a:off x="4745088" y="437464"/>
          <a:ext cx="2114937" cy="1839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Examples are, Sport, Drama, Stem, Art, ITC etc.</a:t>
          </a:r>
          <a:endParaRPr lang="en-US" sz="1600" kern="1200" dirty="0">
            <a:latin typeface="Arial" panose="020B0604020202020204" pitchFamily="34" charset="0"/>
            <a:cs typeface="Arial" panose="020B0604020202020204" pitchFamily="34" charset="0"/>
          </a:endParaRPr>
        </a:p>
      </dsp:txBody>
      <dsp:txXfrm>
        <a:off x="4745088" y="437464"/>
        <a:ext cx="2114937" cy="1839435"/>
      </dsp:txXfrm>
    </dsp:sp>
    <dsp:sp modelId="{4B54681E-BEEA-4214-8087-39A55EC0C330}">
      <dsp:nvSpPr>
        <dsp:cNvPr id="0" name=""/>
        <dsp:cNvSpPr/>
      </dsp:nvSpPr>
      <dsp:spPr>
        <a:xfrm>
          <a:off x="7228536" y="908559"/>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C3C508-9A76-43E9-9BDA-1F766B7A9475}">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F605B98-69BD-4833-89A4-2A4739AF2EB4}">
      <dsp:nvSpPr>
        <dsp:cNvPr id="0" name=""/>
        <dsp:cNvSpPr/>
      </dsp:nvSpPr>
      <dsp:spPr>
        <a:xfrm>
          <a:off x="8318049" y="370790"/>
          <a:ext cx="2114937" cy="1972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To apply for an aptitude place, you must download the online form from the school website, fill it in and get it back to them, by the second week in September 23.</a:t>
          </a:r>
          <a:endParaRPr lang="en-US" sz="1600" kern="1200" dirty="0">
            <a:latin typeface="Arial" panose="020B0604020202020204" pitchFamily="34" charset="0"/>
            <a:cs typeface="Arial" panose="020B0604020202020204" pitchFamily="34" charset="0"/>
          </a:endParaRPr>
        </a:p>
      </dsp:txBody>
      <dsp:txXfrm>
        <a:off x="8318049" y="370790"/>
        <a:ext cx="2114937" cy="1972783"/>
      </dsp:txXfrm>
    </dsp:sp>
    <dsp:sp modelId="{9A678443-BF9B-4FC5-A421-A0678D2CE178}">
      <dsp:nvSpPr>
        <dsp:cNvPr id="0" name=""/>
        <dsp:cNvSpPr/>
      </dsp:nvSpPr>
      <dsp:spPr>
        <a:xfrm>
          <a:off x="82613" y="3131564"/>
          <a:ext cx="897246" cy="89724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613FE9-6C44-4489-8B86-8C8C65210988}">
      <dsp:nvSpPr>
        <dsp:cNvPr id="0" name=""/>
        <dsp:cNvSpPr/>
      </dsp:nvSpPr>
      <dsp:spPr>
        <a:xfrm>
          <a:off x="271034" y="3319986"/>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319DBD-B78B-4C3C-9E01-C5E0E9E00AC4}">
      <dsp:nvSpPr>
        <dsp:cNvPr id="0" name=""/>
        <dsp:cNvSpPr/>
      </dsp:nvSpPr>
      <dsp:spPr>
        <a:xfrm>
          <a:off x="1172126" y="3131564"/>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Most aptitude tests take place in 1</a:t>
          </a:r>
          <a:r>
            <a:rPr lang="en-GB" sz="1600" kern="1200" baseline="30000" dirty="0">
              <a:latin typeface="Arial" panose="020B0604020202020204" pitchFamily="34" charset="0"/>
              <a:cs typeface="Arial" panose="020B0604020202020204" pitchFamily="34" charset="0"/>
            </a:rPr>
            <a:t>st</a:t>
          </a:r>
          <a:r>
            <a:rPr lang="en-GB" sz="1600" kern="1200" dirty="0">
              <a:latin typeface="Arial" panose="020B0604020202020204" pitchFamily="34" charset="0"/>
              <a:cs typeface="Arial" panose="020B0604020202020204" pitchFamily="34" charset="0"/>
            </a:rPr>
            <a:t> -2</a:t>
          </a:r>
          <a:r>
            <a:rPr lang="en-GB" sz="1600" kern="1200" baseline="30000" dirty="0">
              <a:latin typeface="Arial" panose="020B0604020202020204" pitchFamily="34" charset="0"/>
              <a:cs typeface="Arial" panose="020B0604020202020204" pitchFamily="34" charset="0"/>
            </a:rPr>
            <a:t>nd</a:t>
          </a:r>
          <a:r>
            <a:rPr lang="en-GB" sz="1600" kern="1200" dirty="0">
              <a:latin typeface="Arial" panose="020B0604020202020204" pitchFamily="34" charset="0"/>
              <a:cs typeface="Arial" panose="020B0604020202020204" pitchFamily="34" charset="0"/>
            </a:rPr>
            <a:t> week in October 2023.</a:t>
          </a:r>
          <a:endParaRPr lang="en-US" sz="1600" kern="1200" dirty="0">
            <a:latin typeface="Arial" panose="020B0604020202020204" pitchFamily="34" charset="0"/>
            <a:cs typeface="Arial" panose="020B0604020202020204" pitchFamily="34" charset="0"/>
          </a:endParaRPr>
        </a:p>
      </dsp:txBody>
      <dsp:txXfrm>
        <a:off x="1172126" y="3131564"/>
        <a:ext cx="2114937" cy="897246"/>
      </dsp:txXfrm>
    </dsp:sp>
    <dsp:sp modelId="{A2E6B853-E59D-4CCF-AD98-6686B39D7F71}">
      <dsp:nvSpPr>
        <dsp:cNvPr id="0" name=""/>
        <dsp:cNvSpPr/>
      </dsp:nvSpPr>
      <dsp:spPr>
        <a:xfrm>
          <a:off x="3655575" y="3131564"/>
          <a:ext cx="897246" cy="89724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E0D7F8-A150-4DDF-A9B4-AFFBFDFE7B4A}">
      <dsp:nvSpPr>
        <dsp:cNvPr id="0" name=""/>
        <dsp:cNvSpPr/>
      </dsp:nvSpPr>
      <dsp:spPr>
        <a:xfrm>
          <a:off x="3843996" y="3319986"/>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22FB8F-7447-450A-92A4-008E9D118C6A}">
      <dsp:nvSpPr>
        <dsp:cNvPr id="0" name=""/>
        <dsp:cNvSpPr/>
      </dsp:nvSpPr>
      <dsp:spPr>
        <a:xfrm>
          <a:off x="4745088" y="3131564"/>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You will be informed in the last week of October 2023, if your child was successful in being offered an aptitude place.</a:t>
          </a:r>
          <a:endParaRPr lang="en-US" sz="1600" kern="1200" dirty="0">
            <a:latin typeface="Arial" panose="020B0604020202020204" pitchFamily="34" charset="0"/>
            <a:cs typeface="Arial" panose="020B0604020202020204" pitchFamily="34" charset="0"/>
          </a:endParaRPr>
        </a:p>
      </dsp:txBody>
      <dsp:txXfrm>
        <a:off x="4745088" y="3131564"/>
        <a:ext cx="2114937" cy="8972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EE6A4-219F-48D4-9B9C-4AA4D2076747}">
      <dsp:nvSpPr>
        <dsp:cNvPr id="0" name=""/>
        <dsp:cNvSpPr/>
      </dsp:nvSpPr>
      <dsp:spPr>
        <a:xfrm>
          <a:off x="1539851" y="3806"/>
          <a:ext cx="3070398" cy="1842239"/>
        </a:xfrm>
        <a:prstGeom prst="rect">
          <a:avLst/>
        </a:prstGeom>
        <a:solidFill>
          <a:schemeClr val="accent2">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Arial" panose="020B0604020202020204" pitchFamily="34" charset="0"/>
              <a:cs typeface="Arial" panose="020B0604020202020204" pitchFamily="34" charset="0"/>
            </a:rPr>
            <a:t>Banding tests are verbal and none verbal reasoning tests</a:t>
          </a:r>
          <a:r>
            <a:rPr lang="en-GB" sz="1600" kern="1200" dirty="0">
              <a:latin typeface="Arial" panose="020B0604020202020204" pitchFamily="34" charset="0"/>
              <a:cs typeface="Arial" panose="020B0604020202020204" pitchFamily="34" charset="0"/>
            </a:rPr>
            <a:t>.</a:t>
          </a:r>
          <a:endParaRPr lang="en-US" sz="1600" kern="1200" dirty="0">
            <a:latin typeface="Arial" panose="020B0604020202020204" pitchFamily="34" charset="0"/>
            <a:cs typeface="Arial" panose="020B0604020202020204" pitchFamily="34" charset="0"/>
          </a:endParaRPr>
        </a:p>
      </dsp:txBody>
      <dsp:txXfrm>
        <a:off x="1539851" y="3806"/>
        <a:ext cx="3070398" cy="1842239"/>
      </dsp:txXfrm>
    </dsp:sp>
    <dsp:sp modelId="{9BD1C0C0-4827-4AC1-AE86-2D21ED1003EB}">
      <dsp:nvSpPr>
        <dsp:cNvPr id="0" name=""/>
        <dsp:cNvSpPr/>
      </dsp:nvSpPr>
      <dsp:spPr>
        <a:xfrm>
          <a:off x="4917289" y="3806"/>
          <a:ext cx="3070398" cy="1842239"/>
        </a:xfrm>
        <a:prstGeom prst="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Some secondary schools hold banding test, as part of their admissions criteria</a:t>
          </a:r>
          <a:r>
            <a:rPr lang="en-GB" sz="1600" kern="1200" dirty="0">
              <a:latin typeface="Arial" panose="020B0604020202020204" pitchFamily="34" charset="0"/>
              <a:cs typeface="Arial" panose="020B0604020202020204" pitchFamily="34" charset="0"/>
            </a:rPr>
            <a:t>.</a:t>
          </a:r>
          <a:endParaRPr lang="en-US" sz="1600" kern="1200" dirty="0">
            <a:latin typeface="Arial" panose="020B0604020202020204" pitchFamily="34" charset="0"/>
            <a:cs typeface="Arial" panose="020B0604020202020204" pitchFamily="34" charset="0"/>
          </a:endParaRPr>
        </a:p>
      </dsp:txBody>
      <dsp:txXfrm>
        <a:off x="4917289" y="3806"/>
        <a:ext cx="3070398" cy="1842239"/>
      </dsp:txXfrm>
    </dsp:sp>
    <dsp:sp modelId="{6ED4DDD7-F941-41FF-ACFB-BFE7DDB98EFA}">
      <dsp:nvSpPr>
        <dsp:cNvPr id="0" name=""/>
        <dsp:cNvSpPr/>
      </dsp:nvSpPr>
      <dsp:spPr>
        <a:xfrm>
          <a:off x="1539851" y="2153085"/>
          <a:ext cx="3070398" cy="1842239"/>
        </a:xfrm>
        <a:prstGeom prst="rect">
          <a:avLst/>
        </a:prstGeom>
        <a:solidFill>
          <a:schemeClr val="accent4">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All secondary schools must take in, a mixed academic ability cohort, therefore, banding tests, select children's ability across 3-5 bands, depending on the school</a:t>
          </a:r>
          <a:r>
            <a:rPr lang="en-GB" sz="1100" kern="1200" dirty="0">
              <a:solidFill>
                <a:schemeClr val="tx1"/>
              </a:solidFill>
              <a:latin typeface="Arial" panose="020B0604020202020204" pitchFamily="34" charset="0"/>
              <a:cs typeface="Arial" panose="020B0604020202020204" pitchFamily="34" charset="0"/>
            </a:rPr>
            <a:t>.</a:t>
          </a:r>
          <a:endParaRPr lang="en-US" sz="1100" kern="1200" dirty="0">
            <a:solidFill>
              <a:schemeClr val="tx1"/>
            </a:solidFill>
            <a:latin typeface="Arial" panose="020B0604020202020204" pitchFamily="34" charset="0"/>
            <a:cs typeface="Arial" panose="020B0604020202020204" pitchFamily="34" charset="0"/>
          </a:endParaRPr>
        </a:p>
      </dsp:txBody>
      <dsp:txXfrm>
        <a:off x="1539851" y="2153085"/>
        <a:ext cx="3070398" cy="1842239"/>
      </dsp:txXfrm>
    </dsp:sp>
    <dsp:sp modelId="{C0FF1E31-E021-4175-94E9-95F9070772D6}">
      <dsp:nvSpPr>
        <dsp:cNvPr id="0" name=""/>
        <dsp:cNvSpPr/>
      </dsp:nvSpPr>
      <dsp:spPr>
        <a:xfrm>
          <a:off x="4917289" y="2153085"/>
          <a:ext cx="3070398" cy="1842239"/>
        </a:xfrm>
        <a:prstGeom prst="rect">
          <a:avLst/>
        </a:prstGeom>
        <a:solidFill>
          <a:schemeClr val="accent5">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Arial" panose="020B0604020202020204" pitchFamily="34" charset="0"/>
              <a:cs typeface="Arial" panose="020B0604020202020204" pitchFamily="34" charset="0"/>
            </a:rPr>
            <a:t>Parents /Carers can download these tests or purchase them, at Foyles, Waterstones, Amazon, WHSmith's. I have put a link in for these tests on the </a:t>
          </a:r>
          <a:r>
            <a:rPr lang="en-GB" sz="1600" b="1" kern="1200" dirty="0">
              <a:solidFill>
                <a:schemeClr val="tx1"/>
              </a:solidFill>
              <a:latin typeface="Arial" panose="020B0604020202020204" pitchFamily="34" charset="0"/>
              <a:cs typeface="Arial" panose="020B0604020202020204" pitchFamily="34" charset="0"/>
            </a:rPr>
            <a:t>“Useful websites” </a:t>
          </a:r>
          <a:r>
            <a:rPr lang="en-GB" sz="1600" b="1" kern="1200" dirty="0">
              <a:latin typeface="Arial" panose="020B0604020202020204" pitchFamily="34" charset="0"/>
              <a:cs typeface="Arial" panose="020B0604020202020204" pitchFamily="34" charset="0"/>
            </a:rPr>
            <a:t>resource</a:t>
          </a:r>
          <a:r>
            <a:rPr lang="en-GB" sz="1600" kern="1200" dirty="0">
              <a:latin typeface="Arial" panose="020B0604020202020204" pitchFamily="34" charset="0"/>
              <a:cs typeface="Arial" panose="020B0604020202020204" pitchFamily="34" charset="0"/>
            </a:rPr>
            <a:t>.</a:t>
          </a:r>
          <a:endParaRPr lang="en-US" sz="1600" kern="1200" dirty="0">
            <a:latin typeface="Arial" panose="020B0604020202020204" pitchFamily="34" charset="0"/>
            <a:cs typeface="Arial" panose="020B0604020202020204" pitchFamily="34" charset="0"/>
          </a:endParaRPr>
        </a:p>
      </dsp:txBody>
      <dsp:txXfrm>
        <a:off x="4917289" y="2153085"/>
        <a:ext cx="3070398" cy="1842239"/>
      </dsp:txXfrm>
    </dsp:sp>
    <dsp:sp modelId="{818CDDD6-1506-4CBC-A516-B4B2B68D29B6}">
      <dsp:nvSpPr>
        <dsp:cNvPr id="0" name=""/>
        <dsp:cNvSpPr/>
      </dsp:nvSpPr>
      <dsp:spPr>
        <a:xfrm>
          <a:off x="3228570" y="4302364"/>
          <a:ext cx="3070398" cy="1842239"/>
        </a:xfrm>
        <a:prstGeom prst="rect">
          <a:avLst/>
        </a:prstGeom>
        <a:solidFill>
          <a:schemeClr val="accent6">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Arial" panose="020B0604020202020204" pitchFamily="34" charset="0"/>
              <a:cs typeface="Arial" panose="020B0604020202020204" pitchFamily="34" charset="0"/>
            </a:rPr>
            <a:t>I recommend you familiarize your children with the tests, so they know what to expect but please do NOT hot house them on the tests, as they will be put into the wrong ability band and will struggle in secondary school</a:t>
          </a:r>
          <a:r>
            <a:rPr lang="en-GB" sz="1200" kern="1200" dirty="0">
              <a:solidFill>
                <a:schemeClr val="tx1"/>
              </a:solidFill>
              <a:latin typeface="Arial" panose="020B0604020202020204" pitchFamily="34" charset="0"/>
              <a:cs typeface="Arial" panose="020B0604020202020204" pitchFamily="34" charset="0"/>
            </a:rPr>
            <a:t>.</a:t>
          </a:r>
          <a:endParaRPr lang="en-US" sz="1200" kern="1200" dirty="0">
            <a:solidFill>
              <a:schemeClr val="tx1"/>
            </a:solidFill>
            <a:latin typeface="Arial" panose="020B0604020202020204" pitchFamily="34" charset="0"/>
            <a:cs typeface="Arial" panose="020B0604020202020204" pitchFamily="34" charset="0"/>
          </a:endParaRPr>
        </a:p>
      </dsp:txBody>
      <dsp:txXfrm>
        <a:off x="3228570" y="4302364"/>
        <a:ext cx="3070398" cy="18422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B8D11-04DA-4942-8F9B-341D003B9DB0}">
      <dsp:nvSpPr>
        <dsp:cNvPr id="0" name=""/>
        <dsp:cNvSpPr/>
      </dsp:nvSpPr>
      <dsp:spPr>
        <a:xfrm>
          <a:off x="582645" y="1178"/>
          <a:ext cx="2174490" cy="13046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1"/>
              </a:solidFill>
              <a:latin typeface="Arial" panose="020B0604020202020204" pitchFamily="34" charset="0"/>
              <a:cs typeface="Arial" panose="020B0604020202020204" pitchFamily="34" charset="0"/>
            </a:rPr>
            <a:t>Research schools early</a:t>
          </a:r>
          <a:endParaRPr lang="en-US" sz="1500" b="1" kern="1200" dirty="0">
            <a:solidFill>
              <a:schemeClr val="tx1"/>
            </a:solidFill>
            <a:latin typeface="Arial" panose="020B0604020202020204" pitchFamily="34" charset="0"/>
            <a:cs typeface="Arial" panose="020B0604020202020204" pitchFamily="34" charset="0"/>
          </a:endParaRPr>
        </a:p>
      </dsp:txBody>
      <dsp:txXfrm>
        <a:off x="582645" y="1178"/>
        <a:ext cx="2174490" cy="1304694"/>
      </dsp:txXfrm>
    </dsp:sp>
    <dsp:sp modelId="{C2CFFBEC-C4EE-4C30-AB84-CA16C49FD229}">
      <dsp:nvSpPr>
        <dsp:cNvPr id="0" name=""/>
        <dsp:cNvSpPr/>
      </dsp:nvSpPr>
      <dsp:spPr>
        <a:xfrm>
          <a:off x="2974584" y="1178"/>
          <a:ext cx="2174490" cy="1304694"/>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Arial" panose="020B0604020202020204" pitchFamily="34" charset="0"/>
              <a:cs typeface="Arial" panose="020B0604020202020204" pitchFamily="34" charset="0"/>
            </a:rPr>
            <a:t>Get dates in diary for visits for you and your child</a:t>
          </a:r>
          <a:endParaRPr lang="en-US" sz="1500" b="1" kern="1200" dirty="0">
            <a:latin typeface="Arial" panose="020B0604020202020204" pitchFamily="34" charset="0"/>
            <a:cs typeface="Arial" panose="020B0604020202020204" pitchFamily="34" charset="0"/>
          </a:endParaRPr>
        </a:p>
      </dsp:txBody>
      <dsp:txXfrm>
        <a:off x="2974584" y="1178"/>
        <a:ext cx="2174490" cy="1304694"/>
      </dsp:txXfrm>
    </dsp:sp>
    <dsp:sp modelId="{084A7C7F-0B03-40B1-99F3-FD39DA6E8046}">
      <dsp:nvSpPr>
        <dsp:cNvPr id="0" name=""/>
        <dsp:cNvSpPr/>
      </dsp:nvSpPr>
      <dsp:spPr>
        <a:xfrm>
          <a:off x="5366524" y="1178"/>
          <a:ext cx="2174490" cy="1304694"/>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Arial" panose="020B0604020202020204" pitchFamily="34" charset="0"/>
              <a:cs typeface="Arial" panose="020B0604020202020204" pitchFamily="34" charset="0"/>
            </a:rPr>
            <a:t>Get application in, and dates in diary for aptitude tests</a:t>
          </a:r>
          <a:endParaRPr lang="en-US" sz="1500" b="1" kern="1200" dirty="0">
            <a:latin typeface="Arial" panose="020B0604020202020204" pitchFamily="34" charset="0"/>
            <a:cs typeface="Arial" panose="020B0604020202020204" pitchFamily="34" charset="0"/>
          </a:endParaRPr>
        </a:p>
      </dsp:txBody>
      <dsp:txXfrm>
        <a:off x="5366524" y="1178"/>
        <a:ext cx="2174490" cy="1304694"/>
      </dsp:txXfrm>
    </dsp:sp>
    <dsp:sp modelId="{37D587B5-9211-4844-9483-47AD7079F485}">
      <dsp:nvSpPr>
        <dsp:cNvPr id="0" name=""/>
        <dsp:cNvSpPr/>
      </dsp:nvSpPr>
      <dsp:spPr>
        <a:xfrm>
          <a:off x="7758464" y="1178"/>
          <a:ext cx="2174490" cy="1304694"/>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1"/>
              </a:solidFill>
              <a:latin typeface="Arial" panose="020B0604020202020204" pitchFamily="34" charset="0"/>
              <a:cs typeface="Arial" panose="020B0604020202020204" pitchFamily="34" charset="0"/>
            </a:rPr>
            <a:t>Be aware of schools that hold banding tests and familiarise your child, with what banding tests look like</a:t>
          </a:r>
          <a:endParaRPr lang="en-US" sz="1500" b="1" kern="1200" dirty="0">
            <a:solidFill>
              <a:schemeClr val="tx1"/>
            </a:solidFill>
            <a:latin typeface="Arial" panose="020B0604020202020204" pitchFamily="34" charset="0"/>
            <a:cs typeface="Arial" panose="020B0604020202020204" pitchFamily="34" charset="0"/>
          </a:endParaRPr>
        </a:p>
      </dsp:txBody>
      <dsp:txXfrm>
        <a:off x="7758464" y="1178"/>
        <a:ext cx="2174490" cy="1304694"/>
      </dsp:txXfrm>
    </dsp:sp>
    <dsp:sp modelId="{4F24FD10-92A5-4039-909F-C39CC2F3E473}">
      <dsp:nvSpPr>
        <dsp:cNvPr id="0" name=""/>
        <dsp:cNvSpPr/>
      </dsp:nvSpPr>
      <dsp:spPr>
        <a:xfrm>
          <a:off x="582645" y="1523321"/>
          <a:ext cx="2174490" cy="1304694"/>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Arial" panose="020B0604020202020204" pitchFamily="34" charset="0"/>
              <a:cs typeface="Arial" panose="020B0604020202020204" pitchFamily="34" charset="0"/>
            </a:rPr>
            <a:t>Visit schools in the summer hobdays and do the actual journey, so you know what it will be like for your child.</a:t>
          </a:r>
          <a:endParaRPr lang="en-US" sz="1600" b="1" kern="1200" dirty="0">
            <a:latin typeface="Arial" panose="020B0604020202020204" pitchFamily="34" charset="0"/>
            <a:cs typeface="Arial" panose="020B0604020202020204" pitchFamily="34" charset="0"/>
          </a:endParaRPr>
        </a:p>
      </dsp:txBody>
      <dsp:txXfrm>
        <a:off x="582645" y="1523321"/>
        <a:ext cx="2174490" cy="1304694"/>
      </dsp:txXfrm>
    </dsp:sp>
    <dsp:sp modelId="{CA24EDF0-E88D-4C3D-AB78-47BBB409942E}">
      <dsp:nvSpPr>
        <dsp:cNvPr id="0" name=""/>
        <dsp:cNvSpPr/>
      </dsp:nvSpPr>
      <dsp:spPr>
        <a:xfrm>
          <a:off x="2974584" y="1523321"/>
          <a:ext cx="2174490" cy="1304694"/>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latin typeface="Arial" panose="020B0604020202020204" pitchFamily="34" charset="0"/>
              <a:cs typeface="Arial" panose="020B0604020202020204" pitchFamily="34" charset="0"/>
            </a:rPr>
            <a:t>Watch Transition links, in resources and discuss with your child</a:t>
          </a:r>
          <a:endParaRPr lang="en-US" sz="1600" b="1" kern="1200" dirty="0">
            <a:solidFill>
              <a:schemeClr val="tx1"/>
            </a:solidFill>
            <a:latin typeface="Arial" panose="020B0604020202020204" pitchFamily="34" charset="0"/>
            <a:cs typeface="Arial" panose="020B0604020202020204" pitchFamily="34" charset="0"/>
          </a:endParaRPr>
        </a:p>
      </dsp:txBody>
      <dsp:txXfrm>
        <a:off x="2974584" y="1523321"/>
        <a:ext cx="2174490" cy="1304694"/>
      </dsp:txXfrm>
    </dsp:sp>
    <dsp:sp modelId="{4F18C913-87EC-4D95-A418-3668BBFFACCC}">
      <dsp:nvSpPr>
        <dsp:cNvPr id="0" name=""/>
        <dsp:cNvSpPr/>
      </dsp:nvSpPr>
      <dsp:spPr>
        <a:xfrm>
          <a:off x="5366524" y="1523321"/>
          <a:ext cx="2174490" cy="1304694"/>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Arial" panose="020B0604020202020204" pitchFamily="34" charset="0"/>
              <a:cs typeface="Arial" panose="020B0604020202020204" pitchFamily="34" charset="0"/>
            </a:rPr>
            <a:t>Talk positively and excitedly, about the new school, and the new chapter going to happen in their lives.</a:t>
          </a:r>
          <a:endParaRPr lang="en-US" sz="1600" b="1" kern="1200" dirty="0">
            <a:latin typeface="Arial" panose="020B0604020202020204" pitchFamily="34" charset="0"/>
            <a:cs typeface="Arial" panose="020B0604020202020204" pitchFamily="34" charset="0"/>
          </a:endParaRPr>
        </a:p>
      </dsp:txBody>
      <dsp:txXfrm>
        <a:off x="5366524" y="1523321"/>
        <a:ext cx="2174490" cy="1304694"/>
      </dsp:txXfrm>
    </dsp:sp>
    <dsp:sp modelId="{C2AA28EA-4AAE-46B2-B74B-122097896CC5}">
      <dsp:nvSpPr>
        <dsp:cNvPr id="0" name=""/>
        <dsp:cNvSpPr/>
      </dsp:nvSpPr>
      <dsp:spPr>
        <a:xfrm>
          <a:off x="7758464" y="1523321"/>
          <a:ext cx="2174490" cy="1304694"/>
        </a:xfrm>
        <a:prstGeom prst="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latin typeface="Arial" panose="020B0604020202020204" pitchFamily="34" charset="0"/>
              <a:cs typeface="Arial" panose="020B0604020202020204" pitchFamily="34" charset="0"/>
            </a:rPr>
            <a:t>Be honest and open about their anxieties and fears, about transition</a:t>
          </a:r>
          <a:r>
            <a:rPr lang="en-GB" sz="1500" b="1" kern="1200" dirty="0"/>
            <a:t>.</a:t>
          </a:r>
          <a:endParaRPr lang="en-US" sz="1500" b="1" kern="1200" dirty="0"/>
        </a:p>
      </dsp:txBody>
      <dsp:txXfrm>
        <a:off x="7758464" y="1523321"/>
        <a:ext cx="2174490" cy="1304694"/>
      </dsp:txXfrm>
    </dsp:sp>
    <dsp:sp modelId="{6B9A84B1-109C-4CE7-A3A5-74E87C78969A}">
      <dsp:nvSpPr>
        <dsp:cNvPr id="0" name=""/>
        <dsp:cNvSpPr/>
      </dsp:nvSpPr>
      <dsp:spPr>
        <a:xfrm>
          <a:off x="4170554" y="3045465"/>
          <a:ext cx="2174490" cy="1304694"/>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Arial" panose="020B0604020202020204" pitchFamily="34" charset="0"/>
              <a:cs typeface="Arial" panose="020B0604020202020204" pitchFamily="34" charset="0"/>
            </a:rPr>
            <a:t>All children throughout London, of their age, will be going through this, so they are not alone!!</a:t>
          </a:r>
          <a:endParaRPr lang="en-US" sz="1600" b="1" kern="1200" dirty="0">
            <a:latin typeface="Arial" panose="020B0604020202020204" pitchFamily="34" charset="0"/>
            <a:cs typeface="Arial" panose="020B0604020202020204" pitchFamily="34" charset="0"/>
          </a:endParaRPr>
        </a:p>
      </dsp:txBody>
      <dsp:txXfrm>
        <a:off x="4170554" y="3045465"/>
        <a:ext cx="2174490" cy="13046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E907-8CBF-D06A-B74C-B5D0C1C01F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75F5FD-E45D-7015-AAE8-88DA473FE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FD5A7E-3EF2-F1A0-4445-D3BCA1B99607}"/>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1C884762-1D6F-92EE-5DDF-13C28E83C7E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6AD332F-59D7-6C4D-D621-579478432BAF}"/>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3478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2712F-D8C3-D791-3D33-AF627883D4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F5873A-86F1-E5B8-6B00-E6B56C7CB0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27919C-5E23-7437-025C-8A483395084F}"/>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61215F72-639B-6831-7454-641ABE48233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F8D5E25-277A-F658-E4DA-7D887741BE71}"/>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104489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B387F9-567B-745F-08D5-B9137AA806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723402-FDC2-986C-2ACF-0FF7F6AE7A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6386BB-14DE-FFC9-12CB-74B6C9A1664F}"/>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6595BB23-0E69-20BB-1577-A77ED79540A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42843F9-84E2-E430-2DB4-526CA593A41E}"/>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80081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196B0-7840-3304-8802-D1CF1B51E3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D23EA2-8881-FCF1-A1FC-F24BDDDBCA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ACB58D-182D-FC92-C318-0307745CB9B2}"/>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56771225-48C7-3F05-32DB-5EB372D706A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CD3874F-5F80-7E1A-1F79-1CC446E4CA5A}"/>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1484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F5712-54DE-491D-A2AA-4C5C1C47DD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27B0F5-5C80-BA5C-47C7-ACD32189E3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95442D-4583-2190-5B5C-D451387BA8E2}"/>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5B96E629-E2A5-A1C2-3D44-6C983527696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25B3B00-F9D9-822A-1C30-EEBFDE351431}"/>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388084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6408-16E0-1DEB-41E2-1C1002501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201E30-D44F-2721-DED4-5DD84462D1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081FC03-4DA6-CE24-C160-FEF8B25B6A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3001C-585F-FC46-B57F-8F595E4CAE92}"/>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6" name="Footer Placeholder 5">
            <a:extLst>
              <a:ext uri="{FF2B5EF4-FFF2-40B4-BE49-F238E27FC236}">
                <a16:creationId xmlns:a16="http://schemas.microsoft.com/office/drawing/2014/main" id="{8A320838-CF8B-E863-D302-C699C13E4B5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7BADC5B-A282-1F5F-E268-077F2F397CE0}"/>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95274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32677-6F61-DA65-44B9-FC9F29163A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BB26C0-F5F0-EC2F-7247-3E9474EB28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94D774-2923-F8BC-1EF7-CC7087FFEB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9F3C641-876D-5C5A-D506-25AACC5E99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8FF564-C02D-6F7E-5508-034103D5CE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6086788-4C1A-5F54-C46F-1745ABB4F42A}"/>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8" name="Footer Placeholder 7">
            <a:extLst>
              <a:ext uri="{FF2B5EF4-FFF2-40B4-BE49-F238E27FC236}">
                <a16:creationId xmlns:a16="http://schemas.microsoft.com/office/drawing/2014/main" id="{E4CFFB4C-61BE-8225-10CA-D0CFC37AFD8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F0EA629-19C1-E5AF-83B2-6B030AB8831C}"/>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43988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A0667-DB7C-3AF2-3E8C-CB4A729BA1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DC7B80A-1722-0D00-F737-3AEAF29CF2E8}"/>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4" name="Footer Placeholder 3">
            <a:extLst>
              <a:ext uri="{FF2B5EF4-FFF2-40B4-BE49-F238E27FC236}">
                <a16:creationId xmlns:a16="http://schemas.microsoft.com/office/drawing/2014/main" id="{29E6091A-4A04-13AD-2A58-E5116EED995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82AB623-D617-19AD-D5F0-CAB0592ABDAA}"/>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74043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B5E0AD-C50D-358A-F5D6-CED041B93295}"/>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3" name="Footer Placeholder 2">
            <a:extLst>
              <a:ext uri="{FF2B5EF4-FFF2-40B4-BE49-F238E27FC236}">
                <a16:creationId xmlns:a16="http://schemas.microsoft.com/office/drawing/2014/main" id="{2D533707-6C0C-CE96-6CA0-EF52826A28E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24016D0-10AE-047C-092B-1F51C1211424}"/>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267658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DE96-6DC7-3E98-8B9C-A9B1FB2D3F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D57DDEA-68B2-71CA-B97C-3BA25C7A5A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CB4B97-2469-57D1-BFA4-CD00691EE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03693D-70FC-905D-3E9C-12961087A332}"/>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6" name="Footer Placeholder 5">
            <a:extLst>
              <a:ext uri="{FF2B5EF4-FFF2-40B4-BE49-F238E27FC236}">
                <a16:creationId xmlns:a16="http://schemas.microsoft.com/office/drawing/2014/main" id="{A2D204B8-E0A8-3E56-636A-61E740B024E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147E9C8-F824-08B2-1104-4A60D76349D1}"/>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3244258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4A058-6158-6B8A-8E0A-7A1FB804B8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E6B190-085D-59E9-017B-38F205938B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72D2BCF-9806-2A76-BE88-AB274A002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3FF54-BDB1-BA20-7FBC-28DD2BF6A44B}"/>
              </a:ext>
            </a:extLst>
          </p:cNvPr>
          <p:cNvSpPr>
            <a:spLocks noGrp="1"/>
          </p:cNvSpPr>
          <p:nvPr>
            <p:ph type="dt" sz="half" idx="10"/>
          </p:nvPr>
        </p:nvSpPr>
        <p:spPr/>
        <p:txBody>
          <a:bodyPr/>
          <a:lstStyle/>
          <a:p>
            <a:fld id="{99978D5B-12A8-410D-9718-36CFA78D15BD}" type="datetimeFigureOut">
              <a:rPr lang="en-GB" smtClean="0"/>
              <a:t>17/06/2023</a:t>
            </a:fld>
            <a:endParaRPr lang="en-GB" dirty="0"/>
          </a:p>
        </p:txBody>
      </p:sp>
      <p:sp>
        <p:nvSpPr>
          <p:cNvPr id="6" name="Footer Placeholder 5">
            <a:extLst>
              <a:ext uri="{FF2B5EF4-FFF2-40B4-BE49-F238E27FC236}">
                <a16:creationId xmlns:a16="http://schemas.microsoft.com/office/drawing/2014/main" id="{1FB24585-B0E7-D20B-66B0-900C7388419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BA324C-C93A-E800-DC2D-F6CE2F5CA190}"/>
              </a:ext>
            </a:extLst>
          </p:cNvPr>
          <p:cNvSpPr>
            <a:spLocks noGrp="1"/>
          </p:cNvSpPr>
          <p:nvPr>
            <p:ph type="sldNum" sz="quarter" idx="12"/>
          </p:nvPr>
        </p:nvSpPr>
        <p:spPr/>
        <p:txBody>
          <a:bodyPr/>
          <a:lstStyle/>
          <a:p>
            <a:fld id="{9B69D2C2-EC21-454C-B817-B7E1AA1907A9}" type="slidenum">
              <a:rPr lang="en-GB" smtClean="0"/>
              <a:t>‹#›</a:t>
            </a:fld>
            <a:endParaRPr lang="en-GB" dirty="0"/>
          </a:p>
        </p:txBody>
      </p:sp>
    </p:spTree>
    <p:extLst>
      <p:ext uri="{BB962C8B-B14F-4D97-AF65-F5344CB8AC3E}">
        <p14:creationId xmlns:p14="http://schemas.microsoft.com/office/powerpoint/2010/main" val="101566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A8AE9B-4C9E-3C30-3247-4EF8A79F5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5DD785-2C2F-952F-BEC2-F2A11892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75B52D-1365-BD97-FFB7-516447AC2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78D5B-12A8-410D-9718-36CFA78D15BD}" type="datetimeFigureOut">
              <a:rPr lang="en-GB" smtClean="0"/>
              <a:t>17/06/2023</a:t>
            </a:fld>
            <a:endParaRPr lang="en-GB" dirty="0"/>
          </a:p>
        </p:txBody>
      </p:sp>
      <p:sp>
        <p:nvSpPr>
          <p:cNvPr id="5" name="Footer Placeholder 4">
            <a:extLst>
              <a:ext uri="{FF2B5EF4-FFF2-40B4-BE49-F238E27FC236}">
                <a16:creationId xmlns:a16="http://schemas.microsoft.com/office/drawing/2014/main" id="{84AB56AE-8C67-4437-57BC-E5B9D374B8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7C8BBE3-03E5-8C0D-6AD2-9A2F0A59A9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9D2C2-EC21-454C-B817-B7E1AA1907A9}" type="slidenum">
              <a:rPr lang="en-GB" smtClean="0"/>
              <a:t>‹#›</a:t>
            </a:fld>
            <a:endParaRPr lang="en-GB" dirty="0"/>
          </a:p>
        </p:txBody>
      </p:sp>
    </p:spTree>
    <p:extLst>
      <p:ext uri="{BB962C8B-B14F-4D97-AF65-F5344CB8AC3E}">
        <p14:creationId xmlns:p14="http://schemas.microsoft.com/office/powerpoint/2010/main" val="1993126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teach/transition-inspiration-from-primary-to-secondary-school/z7k36v4" TargetMode="External"/><Relationship Id="rId2" Type="http://schemas.openxmlformats.org/officeDocument/2006/relationships/hyperlink" Target="https://www.bbc.co.uk/teach/transitioning-to-secondary-school/zkc9pg8" TargetMode="External"/><Relationship Id="rId1" Type="http://schemas.openxmlformats.org/officeDocument/2006/relationships/slideLayout" Target="../slideLayouts/slideLayout2.xml"/><Relationship Id="rId4" Type="http://schemas.openxmlformats.org/officeDocument/2006/relationships/hyperlink" Target="https://www.bbc.co.uk/bitesize/tags/zh4wy9q/starting-secondary-school/1" TargetMode="Externa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688A4AEA-54CF-D219-7119-64EFCA64EB14}"/>
              </a:ext>
            </a:extLst>
          </p:cNvPr>
          <p:cNvSpPr>
            <a:spLocks noGrp="1"/>
          </p:cNvSpPr>
          <p:nvPr>
            <p:ph type="ctrTitle"/>
          </p:nvPr>
        </p:nvSpPr>
        <p:spPr>
          <a:xfrm>
            <a:off x="3880430" y="583345"/>
            <a:ext cx="7160357" cy="4164820"/>
          </a:xfrm>
        </p:spPr>
        <p:txBody>
          <a:bodyPr anchor="t">
            <a:normAutofit/>
          </a:bodyPr>
          <a:lstStyle/>
          <a:p>
            <a:pPr algn="r"/>
            <a:r>
              <a:rPr lang="en-GB" sz="7400" dirty="0">
                <a:solidFill>
                  <a:srgbClr val="FFFFFF"/>
                </a:solidFill>
              </a:rPr>
              <a:t>Preparing for      Transition from Primary to Secondary school</a:t>
            </a:r>
          </a:p>
        </p:txBody>
      </p:sp>
      <p:sp>
        <p:nvSpPr>
          <p:cNvPr id="3" name="Subtitle 2">
            <a:extLst>
              <a:ext uri="{FF2B5EF4-FFF2-40B4-BE49-F238E27FC236}">
                <a16:creationId xmlns:a16="http://schemas.microsoft.com/office/drawing/2014/main" id="{E3F05757-28FC-2422-2F44-BE4BB21EF459}"/>
              </a:ext>
            </a:extLst>
          </p:cNvPr>
          <p:cNvSpPr>
            <a:spLocks noGrp="1"/>
          </p:cNvSpPr>
          <p:nvPr>
            <p:ph type="subTitle" idx="1"/>
          </p:nvPr>
        </p:nvSpPr>
        <p:spPr>
          <a:xfrm>
            <a:off x="1208228" y="4856480"/>
            <a:ext cx="8578699" cy="1620519"/>
          </a:xfrm>
        </p:spPr>
        <p:txBody>
          <a:bodyPr>
            <a:noAutofit/>
          </a:bodyPr>
          <a:lstStyle/>
          <a:p>
            <a:pPr algn="l"/>
            <a:r>
              <a:rPr lang="en-GB" sz="6600" dirty="0">
                <a:solidFill>
                  <a:srgbClr val="FFFFFF"/>
                </a:solidFill>
                <a:latin typeface="Arial" panose="020B0604020202020204" pitchFamily="34" charset="0"/>
                <a:cs typeface="Arial" panose="020B0604020202020204" pitchFamily="34" charset="0"/>
              </a:rPr>
              <a:t>             </a:t>
            </a:r>
            <a:r>
              <a:rPr lang="en-GB" sz="6600" dirty="0">
                <a:latin typeface="Arial" panose="020B0604020202020204" pitchFamily="34" charset="0"/>
                <a:cs typeface="Arial" panose="020B0604020202020204" pitchFamily="34" charset="0"/>
              </a:rPr>
              <a:t>2024 -2025 </a:t>
            </a:r>
          </a:p>
          <a:p>
            <a:pPr algn="l"/>
            <a:r>
              <a:rPr lang="en-GB" sz="4000" dirty="0">
                <a:solidFill>
                  <a:srgbClr val="FFFFFF"/>
                </a:solidFill>
                <a:latin typeface="Arial" panose="020B0604020202020204" pitchFamily="34" charset="0"/>
                <a:cs typeface="Arial" panose="020B0604020202020204" pitchFamily="34" charset="0"/>
              </a:rPr>
              <a:t>By Sam Lord</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dirty="0">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dirty="0">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dirty="0">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dirty="0">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dirty="0">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dirty="0">
              <a:solidFill>
                <a:srgbClr val="FFFFFF"/>
              </a:solidFill>
            </a:endParaRPr>
          </a:p>
        </p:txBody>
      </p:sp>
    </p:spTree>
    <p:extLst>
      <p:ext uri="{BB962C8B-B14F-4D97-AF65-F5344CB8AC3E}">
        <p14:creationId xmlns:p14="http://schemas.microsoft.com/office/powerpoint/2010/main" val="271898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500"/>
                                  </p:stCondLst>
                                  <p:iterate type="wd">
                                    <p:tmPct val="15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29BFFC3-DCD6-6B4A-1B98-D2BAE49C4E85}"/>
              </a:ext>
            </a:extLst>
          </p:cNvPr>
          <p:cNvSpPr>
            <a:spLocks noGrp="1"/>
          </p:cNvSpPr>
          <p:nvPr>
            <p:ph type="title"/>
          </p:nvPr>
        </p:nvSpPr>
        <p:spPr>
          <a:xfrm>
            <a:off x="838200" y="459863"/>
            <a:ext cx="10515600" cy="1004594"/>
          </a:xfrm>
        </p:spPr>
        <p:txBody>
          <a:bodyPr>
            <a:normAutofit/>
          </a:bodyPr>
          <a:lstStyle/>
          <a:p>
            <a:pPr algn="ctr"/>
            <a:r>
              <a:rPr lang="en-GB" dirty="0">
                <a:solidFill>
                  <a:srgbClr val="FFFFFF"/>
                </a:solidFill>
              </a:rPr>
              <a:t>Preparing for Aptitudes Tests!</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Content Placeholder 2">
            <a:extLst>
              <a:ext uri="{FF2B5EF4-FFF2-40B4-BE49-F238E27FC236}">
                <a16:creationId xmlns:a16="http://schemas.microsoft.com/office/drawing/2014/main" id="{AA9F7435-AF41-EFD2-8830-D06B4FB4D685}"/>
              </a:ext>
            </a:extLst>
          </p:cNvPr>
          <p:cNvGraphicFramePr>
            <a:graphicFrameLocks noGrp="1"/>
          </p:cNvGraphicFramePr>
          <p:nvPr>
            <p:ph idx="1"/>
            <p:extLst>
              <p:ext uri="{D42A27DB-BD31-4B8C-83A1-F6EECF244321}">
                <p14:modId xmlns:p14="http://schemas.microsoft.com/office/powerpoint/2010/main" val="3650791184"/>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584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7">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5611F4F-E0E0-2E93-E397-EE4A49068A36}"/>
              </a:ext>
            </a:extLst>
          </p:cNvPr>
          <p:cNvSpPr>
            <a:spLocks noGrp="1"/>
          </p:cNvSpPr>
          <p:nvPr>
            <p:ph type="title"/>
          </p:nvPr>
        </p:nvSpPr>
        <p:spPr>
          <a:xfrm>
            <a:off x="838200" y="557189"/>
            <a:ext cx="2324100" cy="5567891"/>
          </a:xfrm>
        </p:spPr>
        <p:txBody>
          <a:bodyPr>
            <a:normAutofit/>
          </a:bodyPr>
          <a:lstStyle/>
          <a:p>
            <a:r>
              <a:rPr lang="en-GB" sz="5200" b="1" dirty="0"/>
              <a:t>Support with Banding Tests:</a:t>
            </a:r>
          </a:p>
        </p:txBody>
      </p:sp>
      <p:graphicFrame>
        <p:nvGraphicFramePr>
          <p:cNvPr id="5" name="Content Placeholder 2">
            <a:extLst>
              <a:ext uri="{FF2B5EF4-FFF2-40B4-BE49-F238E27FC236}">
                <a16:creationId xmlns:a16="http://schemas.microsoft.com/office/drawing/2014/main" id="{0E3B9F04-6DAB-D4AF-9CC3-346F4C3E1E5F}"/>
              </a:ext>
            </a:extLst>
          </p:cNvPr>
          <p:cNvGraphicFramePr>
            <a:graphicFrameLocks noGrp="1"/>
          </p:cNvGraphicFramePr>
          <p:nvPr>
            <p:ph idx="1"/>
            <p:extLst>
              <p:ext uri="{D42A27DB-BD31-4B8C-83A1-F6EECF244321}">
                <p14:modId xmlns:p14="http://schemas.microsoft.com/office/powerpoint/2010/main" val="2325910086"/>
              </p:ext>
            </p:extLst>
          </p:nvPr>
        </p:nvGraphicFramePr>
        <p:xfrm>
          <a:off x="2400300" y="557189"/>
          <a:ext cx="9527540" cy="6148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3579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8DB255E-E167-745E-0867-E33E77311544}"/>
              </a:ext>
            </a:extLst>
          </p:cNvPr>
          <p:cNvSpPr>
            <a:spLocks noGrp="1"/>
          </p:cNvSpPr>
          <p:nvPr>
            <p:ph type="title"/>
          </p:nvPr>
        </p:nvSpPr>
        <p:spPr>
          <a:xfrm>
            <a:off x="844128" y="236141"/>
            <a:ext cx="4977976" cy="657859"/>
          </a:xfrm>
        </p:spPr>
        <p:txBody>
          <a:bodyPr>
            <a:noAutofit/>
          </a:bodyPr>
          <a:lstStyle/>
          <a:p>
            <a:r>
              <a:rPr lang="en-GB" sz="2800" b="1" dirty="0">
                <a:solidFill>
                  <a:schemeClr val="tx2"/>
                </a:solidFill>
                <a:latin typeface="Arial" panose="020B0604020202020204" pitchFamily="34" charset="0"/>
                <a:cs typeface="Arial" panose="020B0604020202020204" pitchFamily="34" charset="0"/>
              </a:rPr>
              <a:t>Gathering information for the SIF Application.</a:t>
            </a:r>
          </a:p>
        </p:txBody>
      </p:sp>
      <p:sp>
        <p:nvSpPr>
          <p:cNvPr id="3" name="Content Placeholder 2">
            <a:extLst>
              <a:ext uri="{FF2B5EF4-FFF2-40B4-BE49-F238E27FC236}">
                <a16:creationId xmlns:a16="http://schemas.microsoft.com/office/drawing/2014/main" id="{64036BCD-7338-9F2E-E343-AE12422B5EF5}"/>
              </a:ext>
            </a:extLst>
          </p:cNvPr>
          <p:cNvSpPr>
            <a:spLocks noGrp="1"/>
          </p:cNvSpPr>
          <p:nvPr>
            <p:ph idx="1"/>
          </p:nvPr>
        </p:nvSpPr>
        <p:spPr>
          <a:xfrm>
            <a:off x="276225" y="1247140"/>
            <a:ext cx="6353175" cy="5536785"/>
          </a:xfrm>
        </p:spPr>
        <p:txBody>
          <a:bodyPr anchor="ctr">
            <a:normAutofit/>
          </a:bodyPr>
          <a:lstStyle/>
          <a:p>
            <a:r>
              <a:rPr lang="en-GB" sz="2000" dirty="0">
                <a:solidFill>
                  <a:schemeClr val="tx2"/>
                </a:solidFill>
                <a:latin typeface="Arial" panose="020B0604020202020204" pitchFamily="34" charset="0"/>
                <a:cs typeface="Arial" panose="020B0604020202020204" pitchFamily="34" charset="0"/>
              </a:rPr>
              <a:t>Faith schools will require you to produce evidence of your faith and practice.</a:t>
            </a:r>
          </a:p>
          <a:p>
            <a:r>
              <a:rPr lang="en-GB" sz="2000" dirty="0">
                <a:solidFill>
                  <a:schemeClr val="tx2"/>
                </a:solidFill>
                <a:latin typeface="Arial" panose="020B0604020202020204" pitchFamily="34" charset="0"/>
                <a:cs typeface="Arial" panose="020B0604020202020204" pitchFamily="34" charset="0"/>
              </a:rPr>
              <a:t>Schools will require the child’s baptism certificate and church they attend.</a:t>
            </a:r>
          </a:p>
          <a:p>
            <a:r>
              <a:rPr lang="en-GB" sz="2000" dirty="0">
                <a:solidFill>
                  <a:schemeClr val="tx2"/>
                </a:solidFill>
                <a:latin typeface="Arial" panose="020B0604020202020204" pitchFamily="34" charset="0"/>
                <a:cs typeface="Arial" panose="020B0604020202020204" pitchFamily="34" charset="0"/>
              </a:rPr>
              <a:t>Some schools will require the baptism certificate of a parents/carer as well</a:t>
            </a:r>
          </a:p>
          <a:p>
            <a:r>
              <a:rPr lang="en-GB" sz="2000" dirty="0">
                <a:solidFill>
                  <a:schemeClr val="tx2"/>
                </a:solidFill>
                <a:latin typeface="Arial" panose="020B0604020202020204" pitchFamily="34" charset="0"/>
                <a:cs typeface="Arial" panose="020B0604020202020204" pitchFamily="34" charset="0"/>
              </a:rPr>
              <a:t>Catholic schools will require a certificate of catholic practice, which you will get from your local priest</a:t>
            </a:r>
          </a:p>
          <a:p>
            <a:r>
              <a:rPr lang="en-GB" sz="2000" dirty="0">
                <a:solidFill>
                  <a:schemeClr val="tx2"/>
                </a:solidFill>
                <a:latin typeface="Arial" panose="020B0604020202020204" pitchFamily="34" charset="0"/>
                <a:cs typeface="Arial" panose="020B0604020202020204" pitchFamily="34" charset="0"/>
              </a:rPr>
              <a:t>COE schools require a written statement from the priest about the families commitment and attendance at church.</a:t>
            </a:r>
          </a:p>
          <a:p>
            <a:r>
              <a:rPr lang="en-GB" sz="2000" dirty="0">
                <a:solidFill>
                  <a:schemeClr val="tx2"/>
                </a:solidFill>
                <a:latin typeface="Arial" panose="020B0604020202020204" pitchFamily="34" charset="0"/>
                <a:cs typeface="Arial" panose="020B0604020202020204" pitchFamily="34" charset="0"/>
              </a:rPr>
              <a:t>Som schools will write to the priest for this information themselves.</a:t>
            </a:r>
          </a:p>
          <a:p>
            <a:endParaRPr lang="en-GB" sz="1800" dirty="0">
              <a:solidFill>
                <a:schemeClr val="tx2"/>
              </a:solidFill>
            </a:endParaRPr>
          </a:p>
          <a:p>
            <a:endParaRPr lang="en-GB" sz="18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Schoolhouse">
            <a:extLst>
              <a:ext uri="{FF2B5EF4-FFF2-40B4-BE49-F238E27FC236}">
                <a16:creationId xmlns:a16="http://schemas.microsoft.com/office/drawing/2014/main" id="{EFE13B36-67BC-A179-865D-450D8AAEBE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8406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18DB255E-E167-745E-0867-E33E77311544}"/>
              </a:ext>
            </a:extLst>
          </p:cNvPr>
          <p:cNvSpPr>
            <a:spLocks noGrp="1"/>
          </p:cNvSpPr>
          <p:nvPr>
            <p:ph type="title"/>
          </p:nvPr>
        </p:nvSpPr>
        <p:spPr>
          <a:xfrm>
            <a:off x="640080" y="1243013"/>
            <a:ext cx="3855720" cy="4371974"/>
          </a:xfrm>
        </p:spPr>
        <p:txBody>
          <a:bodyPr>
            <a:normAutofit/>
          </a:bodyPr>
          <a:lstStyle/>
          <a:p>
            <a:r>
              <a:rPr lang="en-GB" sz="3600" b="1" dirty="0">
                <a:solidFill>
                  <a:schemeClr val="tx2"/>
                </a:solidFill>
                <a:latin typeface="Arial" panose="020B0604020202020204" pitchFamily="34" charset="0"/>
                <a:cs typeface="Arial" panose="020B0604020202020204" pitchFamily="34" charset="0"/>
              </a:rPr>
              <a:t>Gathering information for the SIF Application.</a:t>
            </a:r>
          </a:p>
        </p:txBody>
      </p:sp>
      <p:sp>
        <p:nvSpPr>
          <p:cNvPr id="3" name="Content Placeholder 2">
            <a:extLst>
              <a:ext uri="{FF2B5EF4-FFF2-40B4-BE49-F238E27FC236}">
                <a16:creationId xmlns:a16="http://schemas.microsoft.com/office/drawing/2014/main" id="{64036BCD-7338-9F2E-E343-AE12422B5EF5}"/>
              </a:ext>
            </a:extLst>
          </p:cNvPr>
          <p:cNvSpPr>
            <a:spLocks noGrp="1"/>
          </p:cNvSpPr>
          <p:nvPr>
            <p:ph idx="1"/>
          </p:nvPr>
        </p:nvSpPr>
        <p:spPr>
          <a:xfrm>
            <a:off x="5567680" y="804672"/>
            <a:ext cx="6441440" cy="5230368"/>
          </a:xfrm>
        </p:spPr>
        <p:txBody>
          <a:bodyPr anchor="ctr">
            <a:normAutofit/>
          </a:bodyPr>
          <a:lstStyle/>
          <a:p>
            <a:endParaRPr lang="en-GB" sz="1800" dirty="0">
              <a:solidFill>
                <a:schemeClr val="tx2"/>
              </a:solidFill>
            </a:endParaRPr>
          </a:p>
          <a:p>
            <a:r>
              <a:rPr lang="en-GB" sz="2000" dirty="0">
                <a:solidFill>
                  <a:schemeClr val="tx2"/>
                </a:solidFill>
                <a:latin typeface="Arial" panose="020B0604020202020204" pitchFamily="34" charset="0"/>
                <a:cs typeface="Arial" panose="020B0604020202020204" pitchFamily="34" charset="0"/>
              </a:rPr>
              <a:t>Both Catholic and COE religions will look at the families attendance and commitment, since the child was seven years old.</a:t>
            </a:r>
          </a:p>
          <a:p>
            <a:r>
              <a:rPr lang="en-GB" sz="2000" dirty="0">
                <a:solidFill>
                  <a:schemeClr val="tx2"/>
                </a:solidFill>
                <a:latin typeface="Arial" panose="020B0604020202020204" pitchFamily="34" charset="0"/>
                <a:cs typeface="Arial" panose="020B0604020202020204" pitchFamily="34" charset="0"/>
              </a:rPr>
              <a:t>The schools will want original documents (no photocopies)</a:t>
            </a:r>
          </a:p>
          <a:p>
            <a:r>
              <a:rPr lang="en-GB" sz="2000" dirty="0">
                <a:solidFill>
                  <a:schemeClr val="tx2"/>
                </a:solidFill>
                <a:latin typeface="Arial" panose="020B0604020202020204" pitchFamily="34" charset="0"/>
                <a:cs typeface="Arial" panose="020B0604020202020204" pitchFamily="34" charset="0"/>
              </a:rPr>
              <a:t>The school will take copies and stamp on the copies,  they have seen the original documents.</a:t>
            </a:r>
          </a:p>
          <a:p>
            <a:r>
              <a:rPr lang="en-GB" sz="2000" dirty="0">
                <a:solidFill>
                  <a:schemeClr val="tx2"/>
                </a:solidFill>
                <a:latin typeface="Arial" panose="020B0604020202020204" pitchFamily="34" charset="0"/>
                <a:cs typeface="Arial" panose="020B0604020202020204" pitchFamily="34" charset="0"/>
              </a:rPr>
              <a:t>If there are any mitigating circumstances around the commitment to the faith, then this is where you would submit it, signed and supported by a professional person.</a:t>
            </a:r>
          </a:p>
        </p:txBody>
      </p:sp>
    </p:spTree>
    <p:extLst>
      <p:ext uri="{BB962C8B-B14F-4D97-AF65-F5344CB8AC3E}">
        <p14:creationId xmlns:p14="http://schemas.microsoft.com/office/powerpoint/2010/main" val="1985528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close-up of a blue and green background&#10;&#10;Description automatically generated with low confidence">
            <a:extLst>
              <a:ext uri="{FF2B5EF4-FFF2-40B4-BE49-F238E27FC236}">
                <a16:creationId xmlns:a16="http://schemas.microsoft.com/office/drawing/2014/main" id="{D2F0766D-DABC-242E-570A-8EFACD7FD19C}"/>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64B7AE-9B1F-58F3-D87F-55D34F25F80B}"/>
              </a:ext>
            </a:extLst>
          </p:cNvPr>
          <p:cNvSpPr>
            <a:spLocks noGrp="1"/>
          </p:cNvSpPr>
          <p:nvPr>
            <p:ph type="title"/>
          </p:nvPr>
        </p:nvSpPr>
        <p:spPr>
          <a:xfrm>
            <a:off x="838200" y="365125"/>
            <a:ext cx="10515600" cy="1325563"/>
          </a:xfrm>
        </p:spPr>
        <p:txBody>
          <a:bodyPr>
            <a:normAutofit/>
          </a:bodyPr>
          <a:lstStyle/>
          <a:p>
            <a:r>
              <a:rPr lang="en-GB" dirty="0"/>
              <a:t>Summary of Pre Transition Prep!</a:t>
            </a:r>
          </a:p>
        </p:txBody>
      </p:sp>
      <p:graphicFrame>
        <p:nvGraphicFramePr>
          <p:cNvPr id="5" name="Content Placeholder 2">
            <a:extLst>
              <a:ext uri="{FF2B5EF4-FFF2-40B4-BE49-F238E27FC236}">
                <a16:creationId xmlns:a16="http://schemas.microsoft.com/office/drawing/2014/main" id="{A4A093D0-7C06-77CA-63EB-56504DEB2110}"/>
              </a:ext>
            </a:extLst>
          </p:cNvPr>
          <p:cNvGraphicFramePr>
            <a:graphicFrameLocks noGrp="1"/>
          </p:cNvGraphicFramePr>
          <p:nvPr>
            <p:ph idx="1"/>
            <p:extLst>
              <p:ext uri="{D42A27DB-BD31-4B8C-83A1-F6EECF244321}">
                <p14:modId xmlns:p14="http://schemas.microsoft.com/office/powerpoint/2010/main" val="1758225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70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D5EBB7-DDEF-20CB-3495-ED1720376F16}"/>
              </a:ext>
            </a:extLst>
          </p:cNvPr>
          <p:cNvSpPr>
            <a:spLocks noGrp="1"/>
          </p:cNvSpPr>
          <p:nvPr>
            <p:ph type="title"/>
          </p:nvPr>
        </p:nvSpPr>
        <p:spPr>
          <a:xfrm>
            <a:off x="1245072" y="1289765"/>
            <a:ext cx="3651101" cy="4270963"/>
          </a:xfrm>
        </p:spPr>
        <p:txBody>
          <a:bodyPr anchor="ctr">
            <a:normAutofit/>
          </a:bodyPr>
          <a:lstStyle/>
          <a:p>
            <a:pPr algn="ctr"/>
            <a:r>
              <a:rPr lang="en-GB" sz="5600" dirty="0">
                <a:solidFill>
                  <a:srgbClr val="FFFFFF"/>
                </a:solidFill>
              </a:rPr>
              <a:t>Preparing for a new school</a:t>
            </a:r>
          </a:p>
        </p:txBody>
      </p:sp>
      <p:sp>
        <p:nvSpPr>
          <p:cNvPr id="2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2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914172ED-58BC-3FCF-9A37-DBCB4AE94AD8}"/>
              </a:ext>
            </a:extLst>
          </p:cNvPr>
          <p:cNvSpPr>
            <a:spLocks noGrp="1"/>
          </p:cNvSpPr>
          <p:nvPr>
            <p:ph idx="1"/>
          </p:nvPr>
        </p:nvSpPr>
        <p:spPr>
          <a:xfrm>
            <a:off x="6297233" y="518400"/>
            <a:ext cx="4771607" cy="5837949"/>
          </a:xfrm>
        </p:spPr>
        <p:txBody>
          <a:bodyPr anchor="ctr">
            <a:normAutofit/>
          </a:bodyPr>
          <a:lstStyle/>
          <a:p>
            <a:r>
              <a:rPr lang="en-GB" sz="1800" b="1" dirty="0">
                <a:effectLst/>
                <a:latin typeface="Arial" panose="020B0604020202020204" pitchFamily="34" charset="0"/>
                <a:ea typeface="Arial" panose="020B0604020202020204" pitchFamily="34" charset="0"/>
                <a:cs typeface="Times New Roman" panose="02020603050405020304" pitchFamily="18" charset="0"/>
              </a:rPr>
              <a:t>Moving from primary school to secondary school is an exciting time of life, but for many children and parents it can also be a daunting  and a worrying prospect.</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r>
              <a:rPr lang="en-GB" sz="1800" dirty="0">
                <a:effectLst/>
                <a:latin typeface="Arial" panose="020B0604020202020204" pitchFamily="34" charset="0"/>
                <a:ea typeface="Arial" panose="020B0604020202020204" pitchFamily="34" charset="0"/>
                <a:cs typeface="Times New Roman" panose="02020603050405020304" pitchFamily="18" charset="0"/>
              </a:rPr>
              <a:t>A new, much </a:t>
            </a:r>
            <a:r>
              <a:rPr lang="en-GB" sz="1800" b="1" dirty="0">
                <a:effectLst/>
                <a:latin typeface="Arial" panose="020B0604020202020204" pitchFamily="34" charset="0"/>
                <a:ea typeface="Arial" panose="020B0604020202020204" pitchFamily="34" charset="0"/>
                <a:cs typeface="Times New Roman" panose="02020603050405020304" pitchFamily="18" charset="0"/>
              </a:rPr>
              <a:t>bigger school </a:t>
            </a:r>
            <a:r>
              <a:rPr lang="en-GB" sz="1800" dirty="0">
                <a:effectLst/>
                <a:latin typeface="Arial" panose="020B0604020202020204" pitchFamily="34" charset="0"/>
                <a:ea typeface="Arial" panose="020B0604020202020204" pitchFamily="34" charset="0"/>
                <a:cs typeface="Times New Roman" panose="02020603050405020304" pitchFamily="18" charset="0"/>
              </a:rPr>
              <a:t>can offer greater independence, such as </a:t>
            </a:r>
            <a:r>
              <a:rPr lang="en-GB" sz="1800" b="1" dirty="0">
                <a:effectLst/>
                <a:latin typeface="Arial" panose="020B0604020202020204" pitchFamily="34" charset="0"/>
                <a:ea typeface="Arial" panose="020B0604020202020204" pitchFamily="34" charset="0"/>
                <a:cs typeface="Times New Roman" panose="02020603050405020304" pitchFamily="18" charset="0"/>
              </a:rPr>
              <a:t>travelling to school alone</a:t>
            </a:r>
            <a:r>
              <a:rPr lang="en-GB" sz="1800" dirty="0">
                <a:effectLst/>
                <a:latin typeface="Arial" panose="020B0604020202020204" pitchFamily="34" charset="0"/>
                <a:ea typeface="Arial" panose="020B0604020202020204" pitchFamily="34" charset="0"/>
                <a:cs typeface="Times New Roman" panose="02020603050405020304" pitchFamily="18" charset="0"/>
              </a:rPr>
              <a:t>, being given their </a:t>
            </a:r>
            <a:r>
              <a:rPr lang="en-GB" sz="1800" b="1" dirty="0">
                <a:effectLst/>
                <a:latin typeface="Arial" panose="020B0604020202020204" pitchFamily="34" charset="0"/>
                <a:ea typeface="Arial" panose="020B0604020202020204" pitchFamily="34" charset="0"/>
                <a:cs typeface="Times New Roman" panose="02020603050405020304" pitchFamily="18" charset="0"/>
              </a:rPr>
              <a:t>first smart phone, </a:t>
            </a:r>
            <a:r>
              <a:rPr lang="en-GB" sz="1800" dirty="0">
                <a:effectLst/>
                <a:latin typeface="Arial" panose="020B0604020202020204" pitchFamily="34" charset="0"/>
                <a:ea typeface="Arial" panose="020B0604020202020204" pitchFamily="34" charset="0"/>
                <a:cs typeface="Times New Roman" panose="02020603050405020304" pitchFamily="18" charset="0"/>
              </a:rPr>
              <a:t>and a </a:t>
            </a:r>
            <a:r>
              <a:rPr lang="en-GB" sz="1800" b="1" dirty="0">
                <a:effectLst/>
                <a:latin typeface="Arial" panose="020B0604020202020204" pitchFamily="34" charset="0"/>
                <a:ea typeface="Arial" panose="020B0604020202020204" pitchFamily="34" charset="0"/>
                <a:cs typeface="Times New Roman" panose="02020603050405020304" pitchFamily="18" charset="0"/>
              </a:rPr>
              <a:t>world of other opportunities.</a:t>
            </a:r>
          </a:p>
          <a:p>
            <a:r>
              <a:rPr lang="en-GB" sz="1800" dirty="0">
                <a:effectLst/>
                <a:latin typeface="Arial" panose="020B0604020202020204" pitchFamily="34" charset="0"/>
                <a:ea typeface="Arial" panose="020B0604020202020204" pitchFamily="34" charset="0"/>
                <a:cs typeface="Times New Roman" panose="02020603050405020304" pitchFamily="18" charset="0"/>
              </a:rPr>
              <a:t>However, it also means </a:t>
            </a:r>
            <a:r>
              <a:rPr lang="en-GB" sz="1800" b="1" dirty="0">
                <a:effectLst/>
                <a:latin typeface="Arial" panose="020B0604020202020204" pitchFamily="34" charset="0"/>
                <a:ea typeface="Arial" panose="020B0604020202020204" pitchFamily="34" charset="0"/>
                <a:cs typeface="Times New Roman" panose="02020603050405020304" pitchFamily="18" charset="0"/>
              </a:rPr>
              <a:t>new teachers</a:t>
            </a:r>
            <a:r>
              <a:rPr lang="en-GB" sz="1800" dirty="0">
                <a:effectLst/>
                <a:latin typeface="Arial" panose="020B0604020202020204" pitchFamily="34" charset="0"/>
                <a:ea typeface="Arial" panose="020B0604020202020204" pitchFamily="34" charset="0"/>
                <a:cs typeface="Times New Roman" panose="02020603050405020304" pitchFamily="18" charset="0"/>
              </a:rPr>
              <a:t>, </a:t>
            </a:r>
            <a:r>
              <a:rPr lang="en-GB" sz="1800" b="1" dirty="0">
                <a:effectLst/>
                <a:latin typeface="Arial" panose="020B0604020202020204" pitchFamily="34" charset="0"/>
                <a:ea typeface="Arial" panose="020B0604020202020204" pitchFamily="34" charset="0"/>
                <a:cs typeface="Times New Roman" panose="02020603050405020304" pitchFamily="18" charset="0"/>
              </a:rPr>
              <a:t>new subjects </a:t>
            </a:r>
            <a:r>
              <a:rPr lang="en-GB" sz="1800" dirty="0">
                <a:effectLst/>
                <a:latin typeface="Arial" panose="020B0604020202020204" pitchFamily="34" charset="0"/>
                <a:ea typeface="Arial" panose="020B0604020202020204" pitchFamily="34" charset="0"/>
                <a:cs typeface="Times New Roman" panose="02020603050405020304" pitchFamily="18" charset="0"/>
              </a:rPr>
              <a:t>and </a:t>
            </a:r>
            <a:r>
              <a:rPr lang="en-GB" sz="1800" b="1" dirty="0">
                <a:effectLst/>
                <a:latin typeface="Arial" panose="020B0604020202020204" pitchFamily="34" charset="0"/>
                <a:ea typeface="Arial" panose="020B0604020202020204" pitchFamily="34" charset="0"/>
                <a:cs typeface="Times New Roman" panose="02020603050405020304" pitchFamily="18" charset="0"/>
              </a:rPr>
              <a:t>potentially a whole new set of friends.</a:t>
            </a:r>
          </a:p>
          <a:p>
            <a:r>
              <a:rPr lang="en-GB" sz="1800" b="1" dirty="0">
                <a:effectLst/>
                <a:latin typeface="Arial" panose="020B0604020202020204" pitchFamily="34" charset="0"/>
                <a:ea typeface="Arial" panose="020B0604020202020204" pitchFamily="34" charset="0"/>
                <a:cs typeface="Arial" panose="020B0604020202020204" pitchFamily="34" charset="0"/>
              </a:rPr>
              <a:t>As the Summer holiday approaches</a:t>
            </a:r>
            <a:r>
              <a:rPr lang="en-GB" sz="1800" dirty="0">
                <a:effectLst/>
                <a:latin typeface="Arial" panose="020B0604020202020204" pitchFamily="34" charset="0"/>
                <a:ea typeface="Arial" panose="020B0604020202020204" pitchFamily="34" charset="0"/>
                <a:cs typeface="Arial" panose="020B0604020202020204" pitchFamily="34" charset="0"/>
              </a:rPr>
              <a:t>, many </a:t>
            </a:r>
            <a:r>
              <a:rPr lang="en-GB" sz="1800" b="1" dirty="0">
                <a:effectLst/>
                <a:latin typeface="Arial" panose="020B0604020202020204" pitchFamily="34" charset="0"/>
                <a:ea typeface="Arial" panose="020B0604020202020204" pitchFamily="34" charset="0"/>
                <a:cs typeface="Arial" panose="020B0604020202020204" pitchFamily="34" charset="0"/>
              </a:rPr>
              <a:t>Year 5 parents </a:t>
            </a:r>
            <a:r>
              <a:rPr lang="en-GB" sz="1800" dirty="0">
                <a:effectLst/>
                <a:latin typeface="Arial" panose="020B0604020202020204" pitchFamily="34" charset="0"/>
                <a:ea typeface="Arial" panose="020B0604020202020204" pitchFamily="34" charset="0"/>
                <a:cs typeface="Arial" panose="020B0604020202020204" pitchFamily="34" charset="0"/>
              </a:rPr>
              <a:t>( and their children) are starting to </a:t>
            </a:r>
            <a:r>
              <a:rPr lang="en-GB" sz="1800" b="1" dirty="0">
                <a:effectLst/>
                <a:latin typeface="Arial" panose="020B0604020202020204" pitchFamily="34" charset="0"/>
                <a:ea typeface="Arial" panose="020B0604020202020204" pitchFamily="34" charset="0"/>
                <a:cs typeface="Arial" panose="020B0604020202020204" pitchFamily="34" charset="0"/>
              </a:rPr>
              <a:t>think about their last academic year in school </a:t>
            </a:r>
            <a:r>
              <a:rPr lang="en-GB" sz="1800" dirty="0">
                <a:effectLst/>
                <a:latin typeface="Arial" panose="020B0604020202020204" pitchFamily="34" charset="0"/>
                <a:ea typeface="Arial" panose="020B0604020202020204" pitchFamily="34" charset="0"/>
                <a:cs typeface="Arial" panose="020B0604020202020204" pitchFamily="34" charset="0"/>
              </a:rPr>
              <a:t>and what the next school will be?</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endParaRPr lang="en-GB"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385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C7CDCA-29DF-7DFC-F1DE-A365D2997C5E}"/>
              </a:ext>
            </a:extLst>
          </p:cNvPr>
          <p:cNvSpPr>
            <a:spLocks noGrp="1"/>
          </p:cNvSpPr>
          <p:nvPr>
            <p:ph type="title"/>
          </p:nvPr>
        </p:nvSpPr>
        <p:spPr>
          <a:xfrm>
            <a:off x="621792" y="1161288"/>
            <a:ext cx="3602736" cy="4526280"/>
          </a:xfrm>
        </p:spPr>
        <p:txBody>
          <a:bodyPr>
            <a:normAutofit/>
          </a:bodyPr>
          <a:lstStyle/>
          <a:p>
            <a:r>
              <a:rPr lang="en-GB" sz="4000" dirty="0"/>
              <a:t>Pan London Transition Summary</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05DA6FC7-8E20-7223-0D8D-2EF498E1BAA6}"/>
              </a:ext>
            </a:extLst>
          </p:cNvPr>
          <p:cNvGraphicFramePr>
            <a:graphicFrameLocks noGrp="1"/>
          </p:cNvGraphicFramePr>
          <p:nvPr>
            <p:ph idx="1"/>
            <p:extLst>
              <p:ext uri="{D42A27DB-BD31-4B8C-83A1-F6EECF244321}">
                <p14:modId xmlns:p14="http://schemas.microsoft.com/office/powerpoint/2010/main" val="406591789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7185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2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6DF567-D0AA-8E94-379D-B12BCAE4C576}"/>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Things to start thinking about</a:t>
            </a:r>
          </a:p>
        </p:txBody>
      </p:sp>
      <p:sp>
        <p:nvSpPr>
          <p:cNvPr id="38" name="Arc 3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ED257A8-672C-8723-0312-716313039EB0}"/>
              </a:ext>
            </a:extLst>
          </p:cNvPr>
          <p:cNvSpPr>
            <a:spLocks noGrp="1"/>
          </p:cNvSpPr>
          <p:nvPr>
            <p:ph idx="1"/>
          </p:nvPr>
        </p:nvSpPr>
        <p:spPr>
          <a:xfrm>
            <a:off x="4447308" y="591344"/>
            <a:ext cx="6906491" cy="5585619"/>
          </a:xfrm>
        </p:spPr>
        <p:txBody>
          <a:bodyPr anchor="ctr">
            <a:normAutofit/>
          </a:bodyPr>
          <a:lstStyle/>
          <a:p>
            <a:r>
              <a:rPr lang="en-GB" dirty="0"/>
              <a:t>What type of school would suit your child?</a:t>
            </a:r>
          </a:p>
          <a:p>
            <a:r>
              <a:rPr lang="en-GB" dirty="0"/>
              <a:t>How far will they have to travel to school?</a:t>
            </a:r>
          </a:p>
          <a:p>
            <a:r>
              <a:rPr lang="en-GB" dirty="0"/>
              <a:t>How will they get to their new school(s)?</a:t>
            </a:r>
          </a:p>
          <a:p>
            <a:r>
              <a:rPr lang="en-GB" dirty="0"/>
              <a:t>Do they know other children in their new school(s)</a:t>
            </a:r>
          </a:p>
          <a:p>
            <a:r>
              <a:rPr lang="en-GB" dirty="0"/>
              <a:t>Does the school offer all the subjects that your child is interested in?</a:t>
            </a:r>
          </a:p>
          <a:p>
            <a:r>
              <a:rPr lang="en-GB" dirty="0"/>
              <a:t>What hobbies and interests does your child have, that they could do in their new school, in after school clubs?</a:t>
            </a:r>
          </a:p>
          <a:p>
            <a:pPr marL="0" indent="0">
              <a:buNone/>
            </a:pPr>
            <a:endParaRPr lang="en-GB" dirty="0"/>
          </a:p>
        </p:txBody>
      </p:sp>
    </p:spTree>
    <p:extLst>
      <p:ext uri="{BB962C8B-B14F-4D97-AF65-F5344CB8AC3E}">
        <p14:creationId xmlns:p14="http://schemas.microsoft.com/office/powerpoint/2010/main" val="59123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Close up of a blue surface&#10;&#10;Description automatically generated with low confidence">
            <a:extLst>
              <a:ext uri="{FF2B5EF4-FFF2-40B4-BE49-F238E27FC236}">
                <a16:creationId xmlns:a16="http://schemas.microsoft.com/office/drawing/2014/main" id="{865D762A-1097-E8AA-EC2B-35FBF955CCF9}"/>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26D76B-858C-3CA1-40BF-1BA0094EAC08}"/>
              </a:ext>
            </a:extLst>
          </p:cNvPr>
          <p:cNvSpPr>
            <a:spLocks noGrp="1"/>
          </p:cNvSpPr>
          <p:nvPr>
            <p:ph type="title"/>
          </p:nvPr>
        </p:nvSpPr>
        <p:spPr>
          <a:xfrm>
            <a:off x="838200" y="365125"/>
            <a:ext cx="10515600" cy="739775"/>
          </a:xfrm>
        </p:spPr>
        <p:txBody>
          <a:bodyPr>
            <a:normAutofit/>
          </a:bodyPr>
          <a:lstStyle/>
          <a:p>
            <a:r>
              <a:rPr lang="en-GB" b="1" dirty="0">
                <a:latin typeface="Arial" panose="020B0604020202020204" pitchFamily="34" charset="0"/>
                <a:cs typeface="Arial" panose="020B0604020202020204" pitchFamily="34" charset="0"/>
              </a:rPr>
              <a:t>More to think about……</a:t>
            </a:r>
          </a:p>
        </p:txBody>
      </p:sp>
      <p:graphicFrame>
        <p:nvGraphicFramePr>
          <p:cNvPr id="7" name="Content Placeholder 2">
            <a:extLst>
              <a:ext uri="{FF2B5EF4-FFF2-40B4-BE49-F238E27FC236}">
                <a16:creationId xmlns:a16="http://schemas.microsoft.com/office/drawing/2014/main" id="{8513FD85-6E3C-A072-35FB-A67A3978FD28}"/>
              </a:ext>
            </a:extLst>
          </p:cNvPr>
          <p:cNvGraphicFramePr>
            <a:graphicFrameLocks noGrp="1"/>
          </p:cNvGraphicFramePr>
          <p:nvPr>
            <p:ph idx="1"/>
            <p:extLst>
              <p:ext uri="{D42A27DB-BD31-4B8C-83A1-F6EECF244321}">
                <p14:modId xmlns:p14="http://schemas.microsoft.com/office/powerpoint/2010/main" val="1123922195"/>
              </p:ext>
            </p:extLst>
          </p:nvPr>
        </p:nvGraphicFramePr>
        <p:xfrm>
          <a:off x="752474" y="1285875"/>
          <a:ext cx="11249026" cy="4891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4526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8A43A0A-3DD3-8F85-5E54-F37D02AF049F}"/>
              </a:ext>
            </a:extLst>
          </p:cNvPr>
          <p:cNvSpPr>
            <a:spLocks noGrp="1"/>
          </p:cNvSpPr>
          <p:nvPr>
            <p:ph type="title"/>
          </p:nvPr>
        </p:nvSpPr>
        <p:spPr>
          <a:xfrm>
            <a:off x="841248" y="548640"/>
            <a:ext cx="3600860" cy="5431536"/>
          </a:xfrm>
        </p:spPr>
        <p:txBody>
          <a:bodyPr>
            <a:normAutofit/>
          </a:bodyPr>
          <a:lstStyle/>
          <a:p>
            <a:r>
              <a:rPr lang="en-GB" sz="4800" dirty="0"/>
              <a:t>Tips on Transition support:</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AD188A4-6BAE-2498-8117-4AD5E7C4CBF7}"/>
              </a:ext>
            </a:extLst>
          </p:cNvPr>
          <p:cNvSpPr>
            <a:spLocks noGrp="1"/>
          </p:cNvSpPr>
          <p:nvPr>
            <p:ph idx="1"/>
          </p:nvPr>
        </p:nvSpPr>
        <p:spPr>
          <a:xfrm>
            <a:off x="4907280" y="552091"/>
            <a:ext cx="6443473" cy="5198470"/>
          </a:xfrm>
        </p:spPr>
        <p:txBody>
          <a:bodyPr anchor="ctr">
            <a:normAutofit fontScale="92500" lnSpcReduction="20000"/>
          </a:bodyPr>
          <a:lstStyle/>
          <a:p>
            <a:r>
              <a:rPr lang="en-GB" sz="1800" dirty="0">
                <a:latin typeface="Arial" panose="020B0604020202020204" pitchFamily="34" charset="0"/>
                <a:cs typeface="Arial" panose="020B0604020202020204" pitchFamily="34" charset="0"/>
              </a:rPr>
              <a:t>You can support your child by talking about moving to secondary school and sharing your experiences along with older siblings and friends.</a:t>
            </a:r>
          </a:p>
          <a:p>
            <a:r>
              <a:rPr lang="en-GB" sz="1800" dirty="0">
                <a:latin typeface="Arial" panose="020B0604020202020204" pitchFamily="34" charset="0"/>
                <a:cs typeface="Arial" panose="020B0604020202020204" pitchFamily="34" charset="0"/>
              </a:rPr>
              <a:t>Research secondary schools in the Summer holidays and then visit the ones you liked in September together.</a:t>
            </a:r>
          </a:p>
          <a:p>
            <a:r>
              <a:rPr lang="en-GB" sz="1800" dirty="0">
                <a:latin typeface="Arial" panose="020B0604020202020204" pitchFamily="34" charset="0"/>
                <a:cs typeface="Arial" panose="020B0604020202020204" pitchFamily="34" charset="0"/>
              </a:rPr>
              <a:t>Maybe travel to them in the school holidays, to see what that actual journey looks like for them.</a:t>
            </a:r>
          </a:p>
          <a:p>
            <a:r>
              <a:rPr lang="en-GB" sz="1800" dirty="0">
                <a:latin typeface="Arial" panose="020B0604020202020204" pitchFamily="34" charset="0"/>
                <a:cs typeface="Arial" panose="020B0604020202020204" pitchFamily="34" charset="0"/>
              </a:rPr>
              <a:t>Start to encourage independence, by encouraging your child, to go to or from school on their own 1-2 days a week, in year 6.</a:t>
            </a:r>
          </a:p>
          <a:p>
            <a:r>
              <a:rPr lang="en-GB" sz="1800" dirty="0">
                <a:latin typeface="Arial" panose="020B0604020202020204" pitchFamily="34" charset="0"/>
                <a:cs typeface="Arial" panose="020B0604020202020204" pitchFamily="34" charset="0"/>
              </a:rPr>
              <a:t>Encourage them to start packing their own school bag and PE kit for school, each day.</a:t>
            </a:r>
          </a:p>
          <a:p>
            <a:r>
              <a:rPr lang="en-GB" sz="1800" dirty="0">
                <a:latin typeface="Arial" panose="020B0604020202020204" pitchFamily="34" charset="0"/>
                <a:cs typeface="Arial" panose="020B0604020202020204" pitchFamily="34" charset="0"/>
              </a:rPr>
              <a:t>In the summer holidays Transition camps are on offer, for your child to attend, to get to know their school and make new friends, before September 2024.</a:t>
            </a:r>
          </a:p>
          <a:p>
            <a:r>
              <a:rPr lang="en-GB" sz="1800" dirty="0">
                <a:latin typeface="Arial" panose="020B0604020202020204" pitchFamily="34" charset="0"/>
                <a:cs typeface="Arial" panose="020B0604020202020204" pitchFamily="34" charset="0"/>
              </a:rPr>
              <a:t>Below are three useful websites / links for you and your child to watch and discuss about secondary transition.</a:t>
            </a:r>
          </a:p>
          <a:p>
            <a:r>
              <a:rPr lang="en-GB" sz="1800" b="1" i="1" u="sng" dirty="0">
                <a:effectLst/>
                <a:latin typeface="Arial" panose="020B0604020202020204" pitchFamily="34" charset="0"/>
                <a:ea typeface="Arial" panose="020B0604020202020204" pitchFamily="34" charset="0"/>
                <a:cs typeface="Times New Roman" panose="02020603050405020304" pitchFamily="18" charset="0"/>
                <a:hlinkClick r:id="rId2"/>
              </a:rPr>
              <a:t>Transitioning to secondary school - BBC Teach</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r>
              <a:rPr lang="en-GB" sz="1800" b="1" i="1" u="sng" dirty="0">
                <a:effectLst/>
                <a:latin typeface="Arial" panose="020B0604020202020204" pitchFamily="34" charset="0"/>
                <a:ea typeface="Arial" panose="020B0604020202020204" pitchFamily="34" charset="0"/>
                <a:cs typeface="Times New Roman" panose="02020603050405020304" pitchFamily="18" charset="0"/>
                <a:hlinkClick r:id="rId3"/>
              </a:rPr>
              <a:t>Transition Inspiration from around the UK - BBC Teach</a:t>
            </a:r>
            <a:r>
              <a:rPr lang="en-GB" sz="1800" b="1" i="1" dirty="0">
                <a:effectLst/>
                <a:latin typeface="Arial" panose="020B0604020202020204" pitchFamily="34" charset="0"/>
                <a:ea typeface="Arial" panose="020B0604020202020204" pitchFamily="34" charset="0"/>
                <a:cs typeface="Times New Roman" panose="02020603050405020304" pitchFamily="18" charset="0"/>
              </a:rPr>
              <a:t> </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r>
              <a:rPr lang="en-GB" sz="1800" b="1" i="1" u="sng" dirty="0">
                <a:effectLst/>
                <a:latin typeface="Arial" panose="020B0604020202020204" pitchFamily="34" charset="0"/>
                <a:ea typeface="Arial" panose="020B0604020202020204" pitchFamily="34" charset="0"/>
                <a:cs typeface="Times New Roman" panose="02020603050405020304" pitchFamily="18" charset="0"/>
                <a:hlinkClick r:id="rId4"/>
              </a:rPr>
              <a:t>Starting secondary school - BBC Bitesize</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71424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44A5CBA-FF32-2A04-163B-31DF1CCA7E78}"/>
              </a:ext>
            </a:extLst>
          </p:cNvPr>
          <p:cNvPicPr>
            <a:picLocks noChangeAspect="1"/>
          </p:cNvPicPr>
          <p:nvPr/>
        </p:nvPicPr>
        <p:blipFill rotWithShape="1">
          <a:blip r:embed="rId2">
            <a:duotone>
              <a:schemeClr val="bg2">
                <a:shade val="45000"/>
                <a:satMod val="135000"/>
              </a:schemeClr>
              <a:prstClr val="white"/>
            </a:duotone>
          </a:blip>
          <a:srcRect t="625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88F32DA-85FD-4389-5D48-F0F67852B423}"/>
              </a:ext>
            </a:extLst>
          </p:cNvPr>
          <p:cNvSpPr>
            <a:spLocks noGrp="1"/>
          </p:cNvSpPr>
          <p:nvPr>
            <p:ph type="title"/>
          </p:nvPr>
        </p:nvSpPr>
        <p:spPr>
          <a:xfrm>
            <a:off x="838200" y="365125"/>
            <a:ext cx="10515600" cy="1325563"/>
          </a:xfrm>
        </p:spPr>
        <p:txBody>
          <a:bodyPr>
            <a:normAutofit/>
          </a:bodyPr>
          <a:lstStyle/>
          <a:p>
            <a:r>
              <a:rPr lang="en-GB" dirty="0">
                <a:latin typeface="Arial" panose="020B0604020202020204" pitchFamily="34" charset="0"/>
                <a:cs typeface="Arial" panose="020B0604020202020204" pitchFamily="34" charset="0"/>
              </a:rPr>
              <a:t>Helping your child through transition</a:t>
            </a:r>
          </a:p>
        </p:txBody>
      </p:sp>
      <p:graphicFrame>
        <p:nvGraphicFramePr>
          <p:cNvPr id="7" name="Content Placeholder 2">
            <a:extLst>
              <a:ext uri="{FF2B5EF4-FFF2-40B4-BE49-F238E27FC236}">
                <a16:creationId xmlns:a16="http://schemas.microsoft.com/office/drawing/2014/main" id="{9CDB244E-25AE-27D5-FFB4-826D98AF4320}"/>
              </a:ext>
            </a:extLst>
          </p:cNvPr>
          <p:cNvGraphicFramePr>
            <a:graphicFrameLocks noGrp="1"/>
          </p:cNvGraphicFramePr>
          <p:nvPr>
            <p:ph idx="1"/>
            <p:extLst>
              <p:ext uri="{D42A27DB-BD31-4B8C-83A1-F6EECF244321}">
                <p14:modId xmlns:p14="http://schemas.microsoft.com/office/powerpoint/2010/main" val="23830688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96665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 name="Title 1">
            <a:extLst>
              <a:ext uri="{FF2B5EF4-FFF2-40B4-BE49-F238E27FC236}">
                <a16:creationId xmlns:a16="http://schemas.microsoft.com/office/drawing/2014/main" id="{CF089803-F5F2-B0A1-39A8-ACE3EB5615D0}"/>
              </a:ext>
            </a:extLst>
          </p:cNvPr>
          <p:cNvSpPr>
            <a:spLocks noGrp="1"/>
          </p:cNvSpPr>
          <p:nvPr>
            <p:ph type="title"/>
          </p:nvPr>
        </p:nvSpPr>
        <p:spPr>
          <a:xfrm>
            <a:off x="804672" y="1401859"/>
            <a:ext cx="4130185" cy="4054282"/>
          </a:xfrm>
        </p:spPr>
        <p:txBody>
          <a:bodyPr>
            <a:normAutofit/>
          </a:bodyPr>
          <a:lstStyle/>
          <a:p>
            <a:r>
              <a:rPr lang="en-GB" dirty="0">
                <a:solidFill>
                  <a:schemeClr val="tx2"/>
                </a:solidFill>
                <a:latin typeface="Arial" panose="020B0604020202020204" pitchFamily="34" charset="0"/>
                <a:cs typeface="Arial" panose="020B0604020202020204" pitchFamily="34" charset="0"/>
              </a:rPr>
              <a:t>Tips for Parents</a:t>
            </a:r>
            <a:r>
              <a:rPr lang="en-GB" sz="3600" dirty="0">
                <a:solidFill>
                  <a:schemeClr val="tx2"/>
                </a:solidFill>
              </a:rPr>
              <a:t>:</a:t>
            </a:r>
          </a:p>
        </p:txBody>
      </p:sp>
      <p:grpSp>
        <p:nvGrpSpPr>
          <p:cNvPr id="12" name="Group 11">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298DD11F-535B-F566-67F5-22A6BC7C6374}"/>
              </a:ext>
            </a:extLst>
          </p:cNvPr>
          <p:cNvSpPr>
            <a:spLocks noGrp="1"/>
          </p:cNvSpPr>
          <p:nvPr>
            <p:ph idx="1"/>
          </p:nvPr>
        </p:nvSpPr>
        <p:spPr>
          <a:xfrm>
            <a:off x="3972560" y="294640"/>
            <a:ext cx="7413779" cy="5010226"/>
          </a:xfrm>
        </p:spPr>
        <p:txBody>
          <a:bodyPr anchor="ctr">
            <a:normAutofit/>
          </a:bodyPr>
          <a:lstStyle/>
          <a:p>
            <a:r>
              <a:rPr lang="en-GB" sz="2400" dirty="0">
                <a:solidFill>
                  <a:schemeClr val="tx2"/>
                </a:solidFill>
                <a:latin typeface="Arial" panose="020B0604020202020204" pitchFamily="34" charset="0"/>
                <a:cs typeface="Arial" panose="020B0604020202020204" pitchFamily="34" charset="0"/>
              </a:rPr>
              <a:t>Include your child as much as possible in the whole transition process.</a:t>
            </a:r>
          </a:p>
          <a:p>
            <a:r>
              <a:rPr lang="en-GB" sz="2400" dirty="0">
                <a:solidFill>
                  <a:schemeClr val="tx2"/>
                </a:solidFill>
                <a:latin typeface="Arial" panose="020B0604020202020204" pitchFamily="34" charset="0"/>
                <a:cs typeface="Arial" panose="020B0604020202020204" pitchFamily="34" charset="0"/>
              </a:rPr>
              <a:t>Encourage them to talk about their anxiety and concerns about transition. They are not alone!!</a:t>
            </a:r>
          </a:p>
          <a:p>
            <a:r>
              <a:rPr lang="en-GB" sz="2400" dirty="0">
                <a:solidFill>
                  <a:schemeClr val="tx2"/>
                </a:solidFill>
                <a:latin typeface="Arial" panose="020B0604020202020204" pitchFamily="34" charset="0"/>
                <a:cs typeface="Arial" panose="020B0604020202020204" pitchFamily="34" charset="0"/>
              </a:rPr>
              <a:t>Start early on your research for schools, be realistic, follow your instinct and always visit the schools your are naming on your application form.</a:t>
            </a:r>
          </a:p>
          <a:p>
            <a:r>
              <a:rPr lang="en-GB" sz="2400" dirty="0">
                <a:solidFill>
                  <a:schemeClr val="tx2"/>
                </a:solidFill>
                <a:latin typeface="Arial" panose="020B0604020202020204" pitchFamily="34" charset="0"/>
                <a:cs typeface="Arial" panose="020B0604020202020204" pitchFamily="34" charset="0"/>
              </a:rPr>
              <a:t>Download the dates and times of open days and evenings to schools and plan ahead, so you do not miss out on visits.</a:t>
            </a:r>
          </a:p>
          <a:p>
            <a:r>
              <a:rPr lang="en-GB" sz="2400" dirty="0">
                <a:solidFill>
                  <a:schemeClr val="tx2"/>
                </a:solidFill>
                <a:latin typeface="Arial" panose="020B0604020202020204" pitchFamily="34" charset="0"/>
                <a:cs typeface="Arial" panose="020B0604020202020204" pitchFamily="34" charset="0"/>
              </a:rPr>
              <a:t>If you like a school a lot do a second visit on an open morning.</a:t>
            </a:r>
          </a:p>
          <a:p>
            <a:endParaRPr lang="en-GB" sz="1800" dirty="0">
              <a:solidFill>
                <a:schemeClr val="tx2"/>
              </a:solidFill>
            </a:endParaRPr>
          </a:p>
        </p:txBody>
      </p:sp>
      <p:grpSp>
        <p:nvGrpSpPr>
          <p:cNvPr id="18" name="Group 17">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19" name="Freeform: Shape 18">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70190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3B16696-FD6E-6B30-9F4C-CFC9C2DD3DC7}"/>
              </a:ext>
            </a:extLst>
          </p:cNvPr>
          <p:cNvSpPr>
            <a:spLocks noGrp="1"/>
          </p:cNvSpPr>
          <p:nvPr>
            <p:ph type="title"/>
          </p:nvPr>
        </p:nvSpPr>
        <p:spPr>
          <a:xfrm>
            <a:off x="621792" y="1161288"/>
            <a:ext cx="3602736" cy="4526280"/>
          </a:xfrm>
        </p:spPr>
        <p:txBody>
          <a:bodyPr>
            <a:normAutofit/>
          </a:bodyPr>
          <a:lstStyle/>
          <a:p>
            <a:r>
              <a:rPr lang="en-GB" sz="4000" dirty="0"/>
              <a:t>More to think about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D380C53A-823E-86B8-BD69-FAA2FD288992}"/>
              </a:ext>
            </a:extLst>
          </p:cNvPr>
          <p:cNvGraphicFramePr>
            <a:graphicFrameLocks noGrp="1"/>
          </p:cNvGraphicFramePr>
          <p:nvPr>
            <p:ph idx="1"/>
            <p:extLst>
              <p:ext uri="{D42A27DB-BD31-4B8C-83A1-F6EECF244321}">
                <p14:modId xmlns:p14="http://schemas.microsoft.com/office/powerpoint/2010/main" val="379859395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1781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1406</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Preparing for      Transition from Primary to Secondary school</vt:lpstr>
      <vt:lpstr>Preparing for a new school</vt:lpstr>
      <vt:lpstr>Pan London Transition Summary</vt:lpstr>
      <vt:lpstr>Things to start thinking about</vt:lpstr>
      <vt:lpstr>More to think about……</vt:lpstr>
      <vt:lpstr>Tips on Transition support:</vt:lpstr>
      <vt:lpstr>Helping your child through transition</vt:lpstr>
      <vt:lpstr>Tips for Parents:</vt:lpstr>
      <vt:lpstr>More to think about ….</vt:lpstr>
      <vt:lpstr>Preparing for Aptitudes Tests!</vt:lpstr>
      <vt:lpstr>Support with Banding Tests:</vt:lpstr>
      <vt:lpstr>Gathering information for the SIF Application.</vt:lpstr>
      <vt:lpstr>Gathering information for the SIF Application.</vt:lpstr>
      <vt:lpstr>Summary of Pre Transition Prep!</vt:lpstr>
    </vt:vector>
  </TitlesOfParts>
  <Company>LBHF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Transition from Primary to Secondary school</dc:title>
  <dc:creator>Lord Samantha: H&amp;F</dc:creator>
  <cp:lastModifiedBy>Lord Samantha: H&amp;F</cp:lastModifiedBy>
  <cp:revision>1</cp:revision>
  <dcterms:created xsi:type="dcterms:W3CDTF">2023-06-17T14:58:49Z</dcterms:created>
  <dcterms:modified xsi:type="dcterms:W3CDTF">2023-06-17T17:51:02Z</dcterms:modified>
</cp:coreProperties>
</file>