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03" r:id="rId5"/>
  </p:sldIdLst>
  <p:sldSz cx="6858000" cy="9906000" type="A4"/>
  <p:notesSz cx="7104063" cy="102346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D9"/>
    <a:srgbClr val="1300C1"/>
    <a:srgbClr val="9DA8FF"/>
    <a:srgbClr val="1400C6"/>
    <a:srgbClr val="2917C9"/>
    <a:srgbClr val="5042D1"/>
    <a:srgbClr val="71F5C4"/>
    <a:srgbClr val="1C0AC5"/>
    <a:srgbClr val="003377"/>
    <a:srgbClr val="702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9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CEFF2-AF4E-460E-ADEE-573E9D05F46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FA14-C1E0-454B-9A24-8584BFE6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1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9892C-3016-4431-8DBA-EB69FD06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F671-71E0-40FA-8F4C-584EABE71869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A535A-2158-4F0C-89BB-48D335FE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F91A-B86F-4513-B23D-1E0953B1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C1E0-611C-4CD0-A36B-8DAFEA5362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2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5924B-1823-45E1-A5D5-88683E0A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F775C-9083-4C41-BB49-47E4EA799952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DFA69-F827-4BE2-A59A-50B82B16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1E6F-C667-49A5-A174-73CFDDAD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B614-51E5-4455-B2FA-3B2A7A213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2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B12AE-26AE-4F80-9AD0-31FE8076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DBA4-A983-45FE-94CC-9752B30CE43C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F41D5-5B90-4DE7-8953-CC1F145F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BF97-085F-4A94-8B52-F0F4721B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D652-E0D6-4469-BF6D-5D9BE195E9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7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highlight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7AEB7E-04A9-1E40-9992-76C8459CC4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9314" y="6374344"/>
            <a:ext cx="6897314" cy="3531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219" y="223914"/>
            <a:ext cx="5915025" cy="2200806"/>
          </a:xfrm>
        </p:spPr>
        <p:txBody>
          <a:bodyPr/>
          <a:lstStyle/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3AF23C-5F94-8849-B4B1-E0B6DAB6E7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2219" y="6839422"/>
            <a:ext cx="5915025" cy="2721093"/>
          </a:xfrm>
        </p:spPr>
        <p:txBody>
          <a:bodyPr/>
          <a:lstStyle>
            <a:lvl1pPr fontAlgn="ctr">
              <a:buFont typeface="Arial" panose="020B0604020202020204" pitchFamily="34" charset="0"/>
              <a:buNone/>
              <a:defRPr b="1" i="0">
                <a:solidFill>
                  <a:schemeClr val="tx2"/>
                </a:solidFill>
                <a:latin typeface="Mind Meridian" panose="020B0503030507020204" pitchFamily="34" charset="0"/>
              </a:defRPr>
            </a:lvl1pPr>
            <a:lvl2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2pPr>
            <a:lvl3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3pPr>
            <a:lvl4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4pPr>
            <a:lvl5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B52351-4149-244C-92CC-C4C687269E6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2219" y="2637015"/>
            <a:ext cx="5915025" cy="3169003"/>
          </a:xfrm>
        </p:spPr>
        <p:txBody>
          <a:bodyPr/>
          <a:lstStyle>
            <a:lvl1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1pPr>
            <a:lvl2pPr marL="435769" indent="-21431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2pPr>
            <a:lvl3pPr marL="634604" indent="-21431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3pPr>
            <a:lvl4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4pPr>
            <a:lvl5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5pPr>
          </a:lstStyle>
          <a:p>
            <a:pPr lvl="0"/>
            <a:r>
              <a:rPr lang="en-GB" dirty="0"/>
              <a:t>Click to add text.</a:t>
            </a:r>
            <a:br>
              <a:rPr lang="en-GB" dirty="0"/>
            </a:br>
            <a:r>
              <a:rPr lang="en-GB" dirty="0"/>
              <a:t>Click bullet icon to remove bullet. </a:t>
            </a:r>
            <a:br>
              <a:rPr lang="en-GB" dirty="0"/>
            </a:br>
            <a:r>
              <a:rPr lang="en-GB" dirty="0"/>
              <a:t>To reset bullet click Reset button.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418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highlight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7AEB7E-04A9-1E40-9992-76C8459CC4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946" y="6374344"/>
            <a:ext cx="6892946" cy="3531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219" y="223914"/>
            <a:ext cx="5915025" cy="2200806"/>
          </a:xfrm>
        </p:spPr>
        <p:txBody>
          <a:bodyPr/>
          <a:lstStyle/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3AF23C-5F94-8849-B4B1-E0B6DAB6E7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2219" y="6839422"/>
            <a:ext cx="5915025" cy="2721093"/>
          </a:xfrm>
        </p:spPr>
        <p:txBody>
          <a:bodyPr/>
          <a:lstStyle>
            <a:lvl1pPr fontAlgn="ctr">
              <a:buFont typeface="Arial" panose="020B0604020202020204" pitchFamily="34" charset="0"/>
              <a:buNone/>
              <a:defRPr b="1" i="0">
                <a:solidFill>
                  <a:schemeClr val="bg1"/>
                </a:solidFill>
                <a:latin typeface="Mind Meridian" panose="020B0503030507020204" pitchFamily="34" charset="0"/>
              </a:defRPr>
            </a:lvl1pPr>
            <a:lvl2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2pPr>
            <a:lvl3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3pPr>
            <a:lvl4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4pPr>
            <a:lvl5pPr>
              <a:buFont typeface="Arial" panose="020B0604020202020204" pitchFamily="34" charset="0"/>
              <a:buNone/>
              <a:defRPr b="1" i="0">
                <a:latin typeface="FS Meridian" panose="020B0603040202080204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52EE61-B175-5744-89B8-EFD24ABDA87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2219" y="2637015"/>
            <a:ext cx="5915025" cy="3169003"/>
          </a:xfrm>
        </p:spPr>
        <p:txBody>
          <a:bodyPr/>
          <a:lstStyle>
            <a:lvl1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1pPr>
            <a:lvl2pPr marL="435769" indent="-21431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2pPr>
            <a:lvl3pPr marL="634604" indent="-21431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3pPr>
            <a:lvl4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4pPr>
            <a:lvl5pPr marL="201216" indent="-195263" defTabSz="810000">
              <a:buSzPct val="100000"/>
              <a:buFontTx/>
              <a:buBlip>
                <a:blip r:embed="rId3"/>
              </a:buBlip>
              <a:tabLst>
                <a:tab pos="809625" algn="l"/>
              </a:tabLst>
              <a:defRPr/>
            </a:lvl5pPr>
          </a:lstStyle>
          <a:p>
            <a:pPr lvl="0"/>
            <a:r>
              <a:rPr lang="en-GB" dirty="0"/>
              <a:t>Click to add text.</a:t>
            </a:r>
            <a:br>
              <a:rPr lang="en-GB" dirty="0"/>
            </a:br>
            <a:r>
              <a:rPr lang="en-GB" dirty="0"/>
              <a:t>Click bullet icon to remove bullet. </a:t>
            </a:r>
            <a:br>
              <a:rPr lang="en-GB" dirty="0"/>
            </a:br>
            <a:r>
              <a:rPr lang="en-GB" dirty="0"/>
              <a:t>To reset bullet click Reset button.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740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BF89A-0806-4C03-B2F4-3038454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1321-D167-48F0-B670-B65D2BEDE2B4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2CC68-30B7-456D-8CE3-0942783D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70488-FBCA-4B36-9D92-798EA26F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E250-2930-4232-AAD4-E63E90C41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5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A0FC5-50A6-4B23-A44F-9FF41C92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7CDC-9702-44E7-BB3D-C43AA271C2DC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40CFF-E967-4E09-A87B-D784B5EF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811AB-1F06-4986-BC48-3F728508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72A42-FD9F-4F20-95BC-A3DAE8963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0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7B65D8-75E5-4560-8A73-34088CEA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D028-147D-4C74-B02B-4CEC725CBEA9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DE88F-B98C-4080-BFB6-259F1954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9CD8D7-D444-4ED2-B625-903C407B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AACF-F967-4A7E-B87D-1EB21ED85B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08C607-CABA-4506-A546-8FB6B774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B93C-E46F-4922-9007-D60CCBD1212D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FB328-9192-473E-A212-0C41E1D3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FBBB48-FD38-4EC2-82E7-8B31A141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FD82-CEC2-4813-863F-24BD12D4A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5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B60280-E70D-45A2-9912-423FF903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9719-D874-4162-9905-5EDF52730652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6EF9DC-22B7-44D1-BDD3-E6A1D4F5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4301ED-B916-4CC3-8D1D-4575A627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944D-CE55-404D-BD1B-DA72FE800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3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D4565E4-D05A-43C9-BCEF-CA9193BC3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5678B-8214-409D-9D6A-418AE40FB658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408862-6920-484C-B6B2-261F3E77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C619839-6455-4D82-A68E-6340AAD0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42C6-72F2-441F-B7CB-E69DE48C1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3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45C4C7-EFD7-4593-9255-06954377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EE80-62D9-4E4F-B41F-B97353000E68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0A6A46-B9BB-4261-A481-63CAE626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790D57-1C64-400C-93F6-C2D4D658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3CB2-C6F9-4D82-9B2D-BF5F53D4CE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6E373E-7588-4CF9-B43B-8A4D9743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E7A4-6738-4D4C-B1A2-AA4610D68357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02F6DD-B8DD-4256-86CD-C56D3A24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0FA245-08D5-412C-9973-716AB3E1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1D96-0BA6-47D8-9F42-AE7997A62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8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DA99490-82BD-4E9A-ABA4-24B3C2E4F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A2F8881-1A8C-4B96-AB9B-5BDF85AC4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576AE-FAD4-4CF5-9AEC-86D3E8ABA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C268F6-1E97-4CA6-BFA0-60388EB93101}" type="datetimeFigureOut">
              <a:rPr lang="en-GB"/>
              <a:pPr>
                <a:defRPr/>
              </a:pPr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820C-C00E-4C1E-844C-E955DC7F1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EC912-94D0-4C8D-82F8-523ADE26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C8FC2C-EB75-487E-BE88-330DA49ED1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ehmind.org.uk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my-mind.t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1F14C1-F69E-4EB3-A687-8566DEB856BB}"/>
              </a:ext>
            </a:extLst>
          </p:cNvPr>
          <p:cNvSpPr/>
          <p:nvPr/>
        </p:nvSpPr>
        <p:spPr>
          <a:xfrm>
            <a:off x="0" y="-22746"/>
            <a:ext cx="6870699" cy="1853003"/>
          </a:xfrm>
          <a:prstGeom prst="rect">
            <a:avLst/>
          </a:prstGeom>
          <a:solidFill>
            <a:srgbClr val="130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061F5A8-D0A7-4801-8462-5849989053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99" y="154946"/>
            <a:ext cx="1543388" cy="870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C78A9D-39FC-4D97-B6A5-2BCCE8D3E6AE}"/>
              </a:ext>
            </a:extLst>
          </p:cNvPr>
          <p:cNvSpPr txBox="1"/>
          <p:nvPr/>
        </p:nvSpPr>
        <p:spPr>
          <a:xfrm>
            <a:off x="154813" y="151454"/>
            <a:ext cx="48374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GB" altLang="en-US" sz="3200" dirty="0">
                <a:solidFill>
                  <a:schemeClr val="bg1"/>
                </a:solidFill>
                <a:latin typeface="Mind Meridian Display" panose="020B0803030507020204" pitchFamily="34" charset="0"/>
                <a:cs typeface="Mind Meridian Display" panose="020B0803030507020204" pitchFamily="34" charset="0"/>
              </a:rPr>
              <a:t>PARENTS/CARERS</a:t>
            </a:r>
          </a:p>
          <a:p>
            <a:pPr eaLnBrk="1" hangingPunct="1"/>
            <a:r>
              <a:rPr lang="en-GB" altLang="en-US" sz="3200" dirty="0" smtClean="0">
                <a:solidFill>
                  <a:schemeClr val="bg1"/>
                </a:solidFill>
                <a:latin typeface="Mind Meridian Display" panose="020B0803030507020204" pitchFamily="34" charset="0"/>
                <a:cs typeface="Mind Meridian Display" panose="020B0803030507020204" pitchFamily="34" charset="0"/>
              </a:rPr>
              <a:t>Sir John Lillie Primary School </a:t>
            </a:r>
          </a:p>
          <a:p>
            <a:pPr eaLnBrk="1" hangingPunct="1"/>
            <a:r>
              <a:rPr lang="en-GB" altLang="en-US" sz="3200" dirty="0" smtClean="0">
                <a:solidFill>
                  <a:schemeClr val="bg1"/>
                </a:solidFill>
                <a:latin typeface="Mind Meridian Display" panose="020B0803030507020204" pitchFamily="34" charset="0"/>
                <a:cs typeface="Mind Meridian Display" panose="020B0803030507020204" pitchFamily="34" charset="0"/>
              </a:rPr>
              <a:t>Community Room </a:t>
            </a:r>
            <a:endParaRPr lang="en-GB" altLang="en-US" sz="3200" dirty="0">
              <a:solidFill>
                <a:schemeClr val="bg1"/>
              </a:solidFill>
              <a:latin typeface="Mind Meridian Display" panose="020B0803030507020204" pitchFamily="34" charset="0"/>
              <a:cs typeface="Mind Meridian Display" panose="020B0803030507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2E007F-C3C1-4651-AB95-CE8E44F64467}"/>
              </a:ext>
            </a:extLst>
          </p:cNvPr>
          <p:cNvSpPr txBox="1"/>
          <p:nvPr/>
        </p:nvSpPr>
        <p:spPr>
          <a:xfrm>
            <a:off x="323393" y="6900217"/>
            <a:ext cx="53410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solidFill>
                <a:srgbClr val="1D488B"/>
              </a:solidFill>
              <a:latin typeface="Street Corner" panose="02000400000000000000" pitchFamily="2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If you are interested in joining us, please </a:t>
            </a:r>
            <a:r>
              <a:rPr lang="en-GB" sz="1600" b="1" dirty="0" smtClean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come to the community room at </a:t>
            </a:r>
            <a:r>
              <a:rPr lang="en-GB" sz="1600" b="1" dirty="0" smtClean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8:55am </a:t>
            </a:r>
            <a:r>
              <a:rPr lang="en-GB" sz="1600" b="1" dirty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on Wednesday 15</a:t>
            </a:r>
            <a:r>
              <a:rPr lang="en-GB" sz="1600" b="1" baseline="30000" dirty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th</a:t>
            </a:r>
            <a:r>
              <a:rPr lang="en-GB" sz="1600" b="1" dirty="0">
                <a:solidFill>
                  <a:schemeClr val="bg1"/>
                </a:solidFill>
                <a:latin typeface="Mind Meridian" panose="020B0503030507020204" pitchFamily="34" charset="0"/>
                <a:cs typeface="Mind Meridian" panose="020B0503030507020204" pitchFamily="34" charset="0"/>
              </a:rPr>
              <a:t> November. </a:t>
            </a:r>
            <a:endParaRPr lang="en-GB" sz="1400" b="1" dirty="0">
              <a:solidFill>
                <a:schemeClr val="bg1"/>
              </a:solidFill>
              <a:latin typeface="Mind Meridian" panose="020B0503030507020204" pitchFamily="34" charset="0"/>
              <a:cs typeface="Mind Meridian" panose="020B0503030507020204" pitchFamily="34" charset="0"/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73CBB2-604C-4102-B5A3-93C2EF643F14}"/>
              </a:ext>
            </a:extLst>
          </p:cNvPr>
          <p:cNvSpPr txBox="1"/>
          <p:nvPr/>
        </p:nvSpPr>
        <p:spPr>
          <a:xfrm>
            <a:off x="100605" y="8366006"/>
            <a:ext cx="6870700" cy="882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GB" sz="1000" kern="1200" dirty="0">
              <a:ln>
                <a:noFill/>
              </a:ln>
              <a:solidFill>
                <a:srgbClr val="1300C1"/>
              </a:solidFill>
              <a:effectLst/>
              <a:latin typeface="Mind Meridian" panose="020B0503030507020204" pitchFamily="34" charset="0"/>
              <a:cs typeface="Mind Meridian" panose="020B0503030507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" panose="020B0503030507020204" pitchFamily="34" charset="0"/>
                <a:cs typeface="Mind Meridian" panose="020B0503030507020204" pitchFamily="34" charset="0"/>
              </a:rPr>
              <a:t>For blog posts, and to learn more about the support we offer, see our website: </a:t>
            </a: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 Display" panose="020B0803030507020204" pitchFamily="34" charset="0"/>
                <a:cs typeface="Mind Meridian Display" panose="020B0803030507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www.hfehmind.org.uk</a:t>
            </a:r>
            <a:endParaRPr lang="en-GB" sz="1000" kern="1200" dirty="0">
              <a:ln>
                <a:noFill/>
              </a:ln>
              <a:solidFill>
                <a:schemeClr val="bg1"/>
              </a:solidFill>
              <a:effectLst/>
              <a:latin typeface="Mind Meridian Display" panose="020B0803030507020204" pitchFamily="34" charset="0"/>
              <a:cs typeface="Mind Meridian Display" panose="020B0803030507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" panose="020B0503030507020204" pitchFamily="34" charset="0"/>
                <a:cs typeface="Mind Meridian" panose="020B0503030507020204" pitchFamily="34" charset="0"/>
              </a:rPr>
              <a:t>Check out our video channel, providing you with resources and support on a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" panose="020B0503030507020204" pitchFamily="34" charset="0"/>
                <a:cs typeface="Mind Meridian" panose="020B0503030507020204" pitchFamily="34" charset="0"/>
              </a:rPr>
              <a:t>variety of mental health and wellbeing topics: </a:t>
            </a:r>
            <a:r>
              <a:rPr lang="en-GB" sz="1000" u="sng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 Display" panose="020B0803030507020204" pitchFamily="34" charset="0"/>
                <a:cs typeface="Mind Meridian Display" panose="020B0803030507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 Display" panose="020B0803030507020204" pitchFamily="34" charset="0"/>
                <a:cs typeface="Mind Meridian Display" panose="020B0803030507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my-mind</a:t>
            </a:r>
            <a:r>
              <a:rPr lang="en-GB" sz="1000" u="sng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 Display" panose="020B0803030507020204" pitchFamily="34" charset="0"/>
                <a:cs typeface="Mind Meridian Display" panose="020B0803030507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.tv</a:t>
            </a:r>
            <a:r>
              <a:rPr lang="en-GB" sz="1000" kern="1200" dirty="0">
                <a:ln>
                  <a:noFill/>
                </a:ln>
                <a:solidFill>
                  <a:schemeClr val="bg1"/>
                </a:solidFill>
                <a:effectLst/>
                <a:latin typeface="Mind Meridian Display" panose="020B0803030507020204" pitchFamily="34" charset="0"/>
                <a:cs typeface="Mind Meridian Display" panose="020B0803030507020204" pitchFamily="34" charset="0"/>
              </a:rPr>
              <a:t>​</a:t>
            </a:r>
            <a:endParaRPr lang="en-GB" sz="1000" kern="1400" dirty="0">
              <a:ln>
                <a:noFill/>
              </a:ln>
              <a:solidFill>
                <a:schemeClr val="bg1"/>
              </a:solidFill>
              <a:effectLst/>
              <a:latin typeface="Mind Meridian Display" panose="020B0803030507020204" pitchFamily="34" charset="0"/>
              <a:cs typeface="Mind Meridian Display" panose="020B080303050702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kern="1400" dirty="0">
                <a:ln>
                  <a:noFill/>
                </a:ln>
                <a:solidFill>
                  <a:schemeClr val="bg1"/>
                </a:solidFill>
                <a:effectLst/>
                <a:latin typeface="Mind Meridian" panose="020B0503030507020204" pitchFamily="34" charset="0"/>
                <a:cs typeface="Mind Meridian" panose="020B0503030507020204" pitchFamily="34" charset="0"/>
              </a:rPr>
              <a:t>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3D510-2B93-42FD-97C6-8F549A6F5299}"/>
              </a:ext>
            </a:extLst>
          </p:cNvPr>
          <p:cNvSpPr/>
          <p:nvPr/>
        </p:nvSpPr>
        <p:spPr>
          <a:xfrm>
            <a:off x="-12700" y="9424575"/>
            <a:ext cx="6870700" cy="481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FCAFD182-E1B9-4501-958B-5CE42357A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5" y="9478962"/>
            <a:ext cx="1121752" cy="34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1A4CC664-8A93-4635-9289-C22DA042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667" y="9498002"/>
            <a:ext cx="908520" cy="33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0DCEF36-244D-454F-AA04-9733E45AB2C9}"/>
              </a:ext>
            </a:extLst>
          </p:cNvPr>
          <p:cNvSpPr txBox="1"/>
          <p:nvPr/>
        </p:nvSpPr>
        <p:spPr>
          <a:xfrm>
            <a:off x="163937" y="1990413"/>
            <a:ext cx="6542823" cy="47089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Managing Anxiety in Children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Wednesday 15</a:t>
            </a:r>
            <a:r>
              <a:rPr lang="en-GB" sz="1500" b="1" baseline="300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th</a:t>
            </a:r>
            <a:r>
              <a:rPr lang="en-GB" sz="1500" b="1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 November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9am</a:t>
            </a:r>
            <a:endParaRPr lang="en-GB" sz="1500" b="1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Would you like to learn more about how you can support your child </a:t>
            </a:r>
            <a:endParaRPr lang="en-GB" sz="1500" dirty="0" smtClean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with </a:t>
            </a: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fears and worries?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This session is </a:t>
            </a: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delivered by </a:t>
            </a: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Rebecca Gregory, a Schools Mental Health Practitioner from the Mental Health Support Team (MHST) here at </a:t>
            </a:r>
            <a:endParaRPr lang="en-GB" sz="1500" dirty="0" smtClean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Sir </a:t>
            </a: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John Lillie Primary School.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During this free workshop, we will cover</a:t>
            </a: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How you can help to support your child </a:t>
            </a:r>
            <a:r>
              <a:rPr lang="en-GB" sz="150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with </a:t>
            </a:r>
            <a:r>
              <a:rPr lang="en-GB" sz="150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anxiety.</a:t>
            </a: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What causes </a:t>
            </a: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anxiety. </a:t>
            </a: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Helpful </a:t>
            </a: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communication.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Strategies </a:t>
            </a:r>
            <a:r>
              <a:rPr lang="en-GB" sz="1500" dirty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that can help anxious </a:t>
            </a:r>
            <a:r>
              <a:rPr lang="en-GB" sz="1500" dirty="0" smtClean="0">
                <a:solidFill>
                  <a:srgbClr val="1300C1"/>
                </a:solidFill>
                <a:latin typeface="Comic Sans MS" panose="030F0702030302020204" pitchFamily="66" charset="0"/>
                <a:cs typeface="Mind Meridian" panose="020B0503030507020204" pitchFamily="34" charset="0"/>
              </a:rPr>
              <a:t>children.</a:t>
            </a:r>
            <a:endParaRPr lang="en-GB" sz="1500" dirty="0">
              <a:solidFill>
                <a:srgbClr val="1300C1"/>
              </a:solidFill>
              <a:latin typeface="Comic Sans MS" panose="030F0702030302020204" pitchFamily="66" charset="0"/>
              <a:cs typeface="Mind Meridian" panose="020B0503030507020204" pitchFamily="34" charset="0"/>
            </a:endParaRPr>
          </a:p>
          <a:p>
            <a:pPr marL="285750" indent="-285750" algn="ctr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sz="1500" dirty="0">
              <a:solidFill>
                <a:srgbClr val="1300C1"/>
              </a:solidFill>
              <a:latin typeface="Mind Meridian"/>
              <a:cs typeface="Mind Meridian" panose="020B0503030507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1300C1"/>
              </a:solidFill>
              <a:latin typeface="Mind Meridian" panose="020B0503030507020204" pitchFamily="34" charset="0"/>
              <a:cs typeface="Mind Meridian" panose="020B0503030507020204" pitchFamily="34" charset="0"/>
            </a:endParaRP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17298D71-5915-40C3-8C9A-428DB208D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78" y="6630918"/>
            <a:ext cx="1206229" cy="185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69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lletin Template  -  Compatibility Mode" id="{C9A467A3-D9E8-478B-8701-E8F9422F6EC5}" vid="{A4DDCE4D-74E2-426F-9D48-BE322F41A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18876-c0d6-4bc4-a34f-a0ba257ef077" xsi:nil="true"/>
    <lcf76f155ced4ddcb4097134ff3c332f xmlns="4a6dffca-d13e-489b-984b-0aaba51b906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E3ABC484BFBF4DAFFDD3CC41D2CA9F" ma:contentTypeVersion="16" ma:contentTypeDescription="Create a new document." ma:contentTypeScope="" ma:versionID="60749a330388d4dccdf843ec95f03462">
  <xsd:schema xmlns:xsd="http://www.w3.org/2001/XMLSchema" xmlns:xs="http://www.w3.org/2001/XMLSchema" xmlns:p="http://schemas.microsoft.com/office/2006/metadata/properties" xmlns:ns2="dc718876-c0d6-4bc4-a34f-a0ba257ef077" xmlns:ns3="4a6dffca-d13e-489b-984b-0aaba51b906c" targetNamespace="http://schemas.microsoft.com/office/2006/metadata/properties" ma:root="true" ma:fieldsID="80de3ac21473c8c96635a53fde2f6f64" ns2:_="" ns3:_="">
    <xsd:import namespace="dc718876-c0d6-4bc4-a34f-a0ba257ef077"/>
    <xsd:import namespace="4a6dffca-d13e-489b-984b-0aaba51b906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18876-c0d6-4bc4-a34f-a0ba257ef0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c9a8596-8cd3-4ee8-8547-4f444ea28dc9}" ma:internalName="TaxCatchAll" ma:showField="CatchAllData" ma:web="dc718876-c0d6-4bc4-a34f-a0ba257ef0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dffca-d13e-489b-984b-0aaba51b90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945ba85-c026-4c78-bcbf-4c34d5ce96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E181E1-1C4E-4A7A-90B5-5F716525A77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4a6dffca-d13e-489b-984b-0aaba51b906c"/>
    <ds:schemaRef ds:uri="dc718876-c0d6-4bc4-a34f-a0ba257ef077"/>
  </ds:schemaRefs>
</ds:datastoreItem>
</file>

<file path=customXml/itemProps2.xml><?xml version="1.0" encoding="utf-8"?>
<ds:datastoreItem xmlns:ds="http://schemas.openxmlformats.org/officeDocument/2006/customXml" ds:itemID="{FCA8C0E3-C5B6-41A4-9920-536780978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C7C320-E268-4756-A189-603EFB1F8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718876-c0d6-4bc4-a34f-a0ba257ef077"/>
    <ds:schemaRef ds:uri="4a6dffca-d13e-489b-984b-0aaba51b9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Bulletin Template</Template>
  <TotalTime>1421</TotalTime>
  <Words>137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FS Meridian</vt:lpstr>
      <vt:lpstr>Mind Meridian</vt:lpstr>
      <vt:lpstr>Mind Meridian Display</vt:lpstr>
      <vt:lpstr>Street Corner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Maddy Magistrado</dc:creator>
  <cp:lastModifiedBy>SJL-Headteacher</cp:lastModifiedBy>
  <cp:revision>86</cp:revision>
  <cp:lastPrinted>2021-06-15T11:11:34Z</cp:lastPrinted>
  <dcterms:created xsi:type="dcterms:W3CDTF">2021-06-08T15:15:29Z</dcterms:created>
  <dcterms:modified xsi:type="dcterms:W3CDTF">2023-10-30T10:14:34Z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0x010100E2E3ABC484BFBF4DAFFDD3CC41D2CA9F</vt:lpwstr>
  </property>
  <property fmtid="{D5CDD505-2E9C-101B-9397-08002B2CF9AE}" pid="3" name="MediaServiceImageTags">
    <vt:lpwstr/>
  </property>
</Properties>
</file>