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60" r:id="rId4"/>
    <p:sldId id="259" r:id="rId5"/>
    <p:sldId id="261" r:id="rId6"/>
    <p:sldId id="262" r:id="rId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77"/>
    <p:restoredTop sz="94695"/>
  </p:normalViewPr>
  <p:slideViewPr>
    <p:cSldViewPr snapToGrid="0">
      <p:cViewPr varScale="1">
        <p:scale>
          <a:sx n="91" d="100"/>
          <a:sy n="91" d="100"/>
        </p:scale>
        <p:origin x="92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7cf7cb6877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7cf7cb6877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7cf7cb6877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7cf7cb6877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hyperlink" Target="https://www.youngminds.org.uk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A623CA-18A0-7858-4120-0E0454BE48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386001-F977-07C4-C17E-CA1F9490FB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F7E31-7064-9FA4-F540-BCB0EB1BC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A297F3-D135-9A93-8632-6E716FC911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75D15C-A55B-D0E5-6627-42097F0495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6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F12AFA-B96A-534A-81E0-AFEC20B45D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-105103"/>
            <a:ext cx="9144000" cy="5143500"/>
          </a:xfrm>
          <a:prstGeom prst="rect">
            <a:avLst/>
          </a:prstGeom>
        </p:spPr>
      </p:pic>
      <p:sp>
        <p:nvSpPr>
          <p:cNvPr id="77" name="Google Shape;77;p16">
            <a:hlinkClick r:id="rId4"/>
          </p:cNvPr>
          <p:cNvSpPr/>
          <p:nvPr/>
        </p:nvSpPr>
        <p:spPr>
          <a:xfrm rot="-275794">
            <a:off x="5119695" y="3476592"/>
            <a:ext cx="3298007" cy="464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378372" y="136634"/>
            <a:ext cx="5097518" cy="11771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How can SJL help?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AutoShape 4" descr="Hello Yellow' for Mental Health day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3964" y="1353154"/>
            <a:ext cx="4961433" cy="296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38492-41DE-0D2B-41DB-79A8DD5FF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D39503-3A48-1A06-7689-6F648052B7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322CE2-5685-9394-F3DD-0C76B2F35D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214" y="0"/>
            <a:ext cx="2322786" cy="228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47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AC371-530A-9C0C-19CE-8D4541FA1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D3942-0753-700C-3DAD-ED8C11E978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72F305-03A4-2E53-A417-BD0E116F99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2375338" cy="178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946569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</Words>
  <Application>Microsoft Office PowerPoint</Application>
  <PresentationFormat>On-screen Show (16:9)</PresentationFormat>
  <Paragraphs>1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Comic Sans MS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camilla</dc:creator>
  <cp:lastModifiedBy>camilla</cp:lastModifiedBy>
  <cp:revision>7</cp:revision>
  <dcterms:modified xsi:type="dcterms:W3CDTF">2024-10-04T15:26:56Z</dcterms:modified>
</cp:coreProperties>
</file>